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5.xml" ContentType="application/vnd.openxmlformats-officedocument.presentationml.notesSlide+xml"/>
  <Override PartName="/ppt/tags/tag23.xml" ContentType="application/vnd.openxmlformats-officedocument.presentationml.tags+xml"/>
  <Override PartName="/ppt/notesSlides/notesSlide16.xml" ContentType="application/vnd.openxmlformats-officedocument.presentationml.notesSlide+xml"/>
  <Override PartName="/ppt/tags/tag24.xml" ContentType="application/vnd.openxmlformats-officedocument.presentationml.tags+xml"/>
  <Override PartName="/ppt/notesSlides/notesSlide17.xml" ContentType="application/vnd.openxmlformats-officedocument.presentationml.notesSlide+xml"/>
  <Override PartName="/ppt/tags/tag25.xml" ContentType="application/vnd.openxmlformats-officedocument.presentationml.tags+xml"/>
  <Override PartName="/ppt/notesSlides/notesSlide18.xml" ContentType="application/vnd.openxmlformats-officedocument.presentationml.notesSlide+xml"/>
  <Override PartName="/ppt/tags/tag26.xml" ContentType="application/vnd.openxmlformats-officedocument.presentationml.tags+xml"/>
  <Override PartName="/ppt/notesSlides/notesSlide1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0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notesSlides/notesSlide2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4.xml" ContentType="application/vnd.openxmlformats-officedocument.presentationml.notesSlide+xml"/>
  <Override PartName="/ppt/tags/tag38.xml" ContentType="application/vnd.openxmlformats-officedocument.presentationml.tags+xml"/>
  <Override PartName="/ppt/notesSlides/notesSlide25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48"/>
  </p:notesMasterIdLst>
  <p:handoutMasterIdLst>
    <p:handoutMasterId r:id="rId49"/>
  </p:handoutMasterIdLst>
  <p:sldIdLst>
    <p:sldId id="326" r:id="rId5"/>
    <p:sldId id="1254" r:id="rId6"/>
    <p:sldId id="1258" r:id="rId7"/>
    <p:sldId id="952" r:id="rId8"/>
    <p:sldId id="1255" r:id="rId9"/>
    <p:sldId id="999" r:id="rId10"/>
    <p:sldId id="1256" r:id="rId11"/>
    <p:sldId id="355" r:id="rId12"/>
    <p:sldId id="358" r:id="rId13"/>
    <p:sldId id="356" r:id="rId14"/>
    <p:sldId id="357" r:id="rId15"/>
    <p:sldId id="353" r:id="rId16"/>
    <p:sldId id="1257" r:id="rId17"/>
    <p:sldId id="943" r:id="rId18"/>
    <p:sldId id="947" r:id="rId19"/>
    <p:sldId id="987" r:id="rId20"/>
    <p:sldId id="988" r:id="rId21"/>
    <p:sldId id="1011" r:id="rId22"/>
    <p:sldId id="948" r:id="rId23"/>
    <p:sldId id="1003" r:id="rId24"/>
    <p:sldId id="1259" r:id="rId25"/>
    <p:sldId id="946" r:id="rId26"/>
    <p:sldId id="990" r:id="rId27"/>
    <p:sldId id="991" r:id="rId28"/>
    <p:sldId id="1260" r:id="rId29"/>
    <p:sldId id="1004" r:id="rId30"/>
    <p:sldId id="1261" r:id="rId31"/>
    <p:sldId id="297" r:id="rId32"/>
    <p:sldId id="1018" r:id="rId33"/>
    <p:sldId id="961" r:id="rId34"/>
    <p:sldId id="951" r:id="rId35"/>
    <p:sldId id="1005" r:id="rId36"/>
    <p:sldId id="992" r:id="rId37"/>
    <p:sldId id="993" r:id="rId38"/>
    <p:sldId id="994" r:id="rId39"/>
    <p:sldId id="766" r:id="rId40"/>
    <p:sldId id="771" r:id="rId41"/>
    <p:sldId id="1006" r:id="rId42"/>
    <p:sldId id="1262" r:id="rId43"/>
    <p:sldId id="1009" r:id="rId44"/>
    <p:sldId id="1010" r:id="rId45"/>
    <p:sldId id="1263" r:id="rId46"/>
    <p:sldId id="345" r:id="rId47"/>
  </p:sldIdLst>
  <p:sldSz cx="12192000" cy="6858000"/>
  <p:notesSz cx="9926638" cy="6797675"/>
  <p:custDataLst>
    <p:tags r:id="rId50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6F"/>
    <a:srgbClr val="009FE3"/>
    <a:srgbClr val="FCBC00"/>
    <a:srgbClr val="3C3C3B"/>
    <a:srgbClr val="7897BD"/>
    <a:srgbClr val="204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718BD2-760F-4BF5-AF03-570DA15640F6}" v="313" dt="2021-05-31T10:18:35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60" autoAdjust="0"/>
    <p:restoredTop sz="95226" autoAdjust="0"/>
  </p:normalViewPr>
  <p:slideViewPr>
    <p:cSldViewPr snapToGrid="0">
      <p:cViewPr varScale="1">
        <p:scale>
          <a:sx n="62" d="100"/>
          <a:sy n="62" d="100"/>
        </p:scale>
        <p:origin x="59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tags" Target="tags/tag1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drey Robache" userId="e83cd2d1-0966-4718-8917-f31fab19e647" providerId="ADAL" clId="{FB718BD2-760F-4BF5-AF03-570DA15640F6}"/>
    <pc:docChg chg="custSel modSld">
      <pc:chgData name="Audrey Robache" userId="e83cd2d1-0966-4718-8917-f31fab19e647" providerId="ADAL" clId="{FB718BD2-760F-4BF5-AF03-570DA15640F6}" dt="2021-05-31T10:18:52.513" v="51" actId="790"/>
      <pc:docMkLst>
        <pc:docMk/>
      </pc:docMkLst>
      <pc:sldChg chg="modSp mod">
        <pc:chgData name="Audrey Robache" userId="e83cd2d1-0966-4718-8917-f31fab19e647" providerId="ADAL" clId="{FB718BD2-760F-4BF5-AF03-570DA15640F6}" dt="2021-05-31T10:18:52.513" v="51" actId="790"/>
        <pc:sldMkLst>
          <pc:docMk/>
          <pc:sldMk cId="1776384848" sldId="297"/>
        </pc:sldMkLst>
        <pc:spChg chg="mod">
          <ac:chgData name="Audrey Robache" userId="e83cd2d1-0966-4718-8917-f31fab19e647" providerId="ADAL" clId="{FB718BD2-760F-4BF5-AF03-570DA15640F6}" dt="2021-05-31T10:18:52.513" v="51" actId="790"/>
          <ac:spMkLst>
            <pc:docMk/>
            <pc:sldMk cId="1776384848" sldId="297"/>
            <ac:spMk id="3" creationId="{00000000-0000-0000-0000-000000000000}"/>
          </ac:spMkLst>
        </pc:spChg>
        <pc:spChg chg="mod">
          <ac:chgData name="Audrey Robache" userId="e83cd2d1-0966-4718-8917-f31fab19e647" providerId="ADAL" clId="{FB718BD2-760F-4BF5-AF03-570DA15640F6}" dt="2021-05-31T10:14:46.308" v="20" actId="790"/>
          <ac:spMkLst>
            <pc:docMk/>
            <pc:sldMk cId="1776384848" sldId="297"/>
            <ac:spMk id="13" creationId="{00000000-0000-0000-0000-000000000000}"/>
          </ac:spMkLst>
        </pc:spChg>
      </pc:sldChg>
      <pc:sldChg chg="modSp mod">
        <pc:chgData name="Audrey Robache" userId="e83cd2d1-0966-4718-8917-f31fab19e647" providerId="ADAL" clId="{FB718BD2-760F-4BF5-AF03-570DA15640F6}" dt="2021-05-31T10:09:46.206" v="11" actId="790"/>
        <pc:sldMkLst>
          <pc:docMk/>
          <pc:sldMk cId="1259261170" sldId="326"/>
        </pc:sldMkLst>
        <pc:spChg chg="mod">
          <ac:chgData name="Audrey Robache" userId="e83cd2d1-0966-4718-8917-f31fab19e647" providerId="ADAL" clId="{FB718BD2-760F-4BF5-AF03-570DA15640F6}" dt="2021-05-31T10:06:54.828" v="1" actId="20577"/>
          <ac:spMkLst>
            <pc:docMk/>
            <pc:sldMk cId="1259261170" sldId="326"/>
            <ac:spMk id="10" creationId="{2A3CEF4D-CEAD-4548-979A-A44276DE27B6}"/>
          </ac:spMkLst>
        </pc:spChg>
        <pc:spChg chg="mod">
          <ac:chgData name="Audrey Robache" userId="e83cd2d1-0966-4718-8917-f31fab19e647" providerId="ADAL" clId="{FB718BD2-760F-4BF5-AF03-570DA15640F6}" dt="2021-05-31T10:09:46.206" v="11" actId="790"/>
          <ac:spMkLst>
            <pc:docMk/>
            <pc:sldMk cId="1259261170" sldId="326"/>
            <ac:spMk id="11" creationId="{8F107650-1C4A-4671-AC2A-890D79F35E22}"/>
          </ac:spMkLst>
        </pc:spChg>
      </pc:sldChg>
      <pc:sldChg chg="modSp mod">
        <pc:chgData name="Audrey Robache" userId="e83cd2d1-0966-4718-8917-f31fab19e647" providerId="ADAL" clId="{FB718BD2-760F-4BF5-AF03-570DA15640F6}" dt="2021-05-31T10:16:34.979" v="27" actId="790"/>
        <pc:sldMkLst>
          <pc:docMk/>
          <pc:sldMk cId="3704995457" sldId="766"/>
        </pc:sldMkLst>
        <pc:spChg chg="mod">
          <ac:chgData name="Audrey Robache" userId="e83cd2d1-0966-4718-8917-f31fab19e647" providerId="ADAL" clId="{FB718BD2-760F-4BF5-AF03-570DA15640F6}" dt="2021-05-31T10:16:34.979" v="27" actId="790"/>
          <ac:spMkLst>
            <pc:docMk/>
            <pc:sldMk cId="3704995457" sldId="766"/>
            <ac:spMk id="9" creationId="{FE0BC7D7-A9E5-4C26-A897-979A7161FA4C}"/>
          </ac:spMkLst>
        </pc:spChg>
      </pc:sldChg>
      <pc:sldChg chg="modSp mod">
        <pc:chgData name="Audrey Robache" userId="e83cd2d1-0966-4718-8917-f31fab19e647" providerId="ADAL" clId="{FB718BD2-760F-4BF5-AF03-570DA15640F6}" dt="2021-05-31T10:18:22.562" v="33" actId="790"/>
        <pc:sldMkLst>
          <pc:docMk/>
          <pc:sldMk cId="1580945373" sldId="771"/>
        </pc:sldMkLst>
        <pc:spChg chg="mod">
          <ac:chgData name="Audrey Robache" userId="e83cd2d1-0966-4718-8917-f31fab19e647" providerId="ADAL" clId="{FB718BD2-760F-4BF5-AF03-570DA15640F6}" dt="2021-05-31T10:16:52.347" v="28" actId="790"/>
          <ac:spMkLst>
            <pc:docMk/>
            <pc:sldMk cId="1580945373" sldId="771"/>
            <ac:spMk id="2" creationId="{254AD956-1741-4343-9C24-BFB725EC9776}"/>
          </ac:spMkLst>
        </pc:spChg>
        <pc:spChg chg="mod">
          <ac:chgData name="Audrey Robache" userId="e83cd2d1-0966-4718-8917-f31fab19e647" providerId="ADAL" clId="{FB718BD2-760F-4BF5-AF03-570DA15640F6}" dt="2021-05-31T10:16:52.347" v="28" actId="790"/>
          <ac:spMkLst>
            <pc:docMk/>
            <pc:sldMk cId="1580945373" sldId="771"/>
            <ac:spMk id="3" creationId="{C7887624-85FE-4F70-A612-9CA4D0B59F9F}"/>
          </ac:spMkLst>
        </pc:spChg>
        <pc:spChg chg="mod">
          <ac:chgData name="Audrey Robache" userId="e83cd2d1-0966-4718-8917-f31fab19e647" providerId="ADAL" clId="{FB718BD2-760F-4BF5-AF03-570DA15640F6}" dt="2021-05-31T10:18:22.562" v="33" actId="790"/>
          <ac:spMkLst>
            <pc:docMk/>
            <pc:sldMk cId="1580945373" sldId="771"/>
            <ac:spMk id="10" creationId="{F114343E-F038-466D-A7C9-F58D320299CD}"/>
          </ac:spMkLst>
        </pc:spChg>
        <pc:spChg chg="mod">
          <ac:chgData name="Audrey Robache" userId="e83cd2d1-0966-4718-8917-f31fab19e647" providerId="ADAL" clId="{FB718BD2-760F-4BF5-AF03-570DA15640F6}" dt="2021-05-31T10:18:22.562" v="33" actId="790"/>
          <ac:spMkLst>
            <pc:docMk/>
            <pc:sldMk cId="1580945373" sldId="771"/>
            <ac:spMk id="11" creationId="{25A3B452-6895-40EA-AEF5-0B51EB283BD9}"/>
          </ac:spMkLst>
        </pc:spChg>
        <pc:spChg chg="mod">
          <ac:chgData name="Audrey Robache" userId="e83cd2d1-0966-4718-8917-f31fab19e647" providerId="ADAL" clId="{FB718BD2-760F-4BF5-AF03-570DA15640F6}" dt="2021-05-31T10:18:22.562" v="33" actId="790"/>
          <ac:spMkLst>
            <pc:docMk/>
            <pc:sldMk cId="1580945373" sldId="771"/>
            <ac:spMk id="12" creationId="{584E3292-8578-4519-AA3F-9ADB2FB98C64}"/>
          </ac:spMkLst>
        </pc:spChg>
        <pc:spChg chg="mod">
          <ac:chgData name="Audrey Robache" userId="e83cd2d1-0966-4718-8917-f31fab19e647" providerId="ADAL" clId="{FB718BD2-760F-4BF5-AF03-570DA15640F6}" dt="2021-05-31T10:18:22.562" v="33" actId="790"/>
          <ac:spMkLst>
            <pc:docMk/>
            <pc:sldMk cId="1580945373" sldId="771"/>
            <ac:spMk id="14" creationId="{398AE447-3C16-4773-9929-E36AAEDFB27B}"/>
          </ac:spMkLst>
        </pc:spChg>
        <pc:spChg chg="mod">
          <ac:chgData name="Audrey Robache" userId="e83cd2d1-0966-4718-8917-f31fab19e647" providerId="ADAL" clId="{FB718BD2-760F-4BF5-AF03-570DA15640F6}" dt="2021-05-31T10:17:09.377" v="29" actId="790"/>
          <ac:spMkLst>
            <pc:docMk/>
            <pc:sldMk cId="1580945373" sldId="771"/>
            <ac:spMk id="19" creationId="{740F6504-475B-4185-81D2-11716511BB66}"/>
          </ac:spMkLst>
        </pc:spChg>
      </pc:sldChg>
      <pc:sldChg chg="modSp mod">
        <pc:chgData name="Audrey Robache" userId="e83cd2d1-0966-4718-8917-f31fab19e647" providerId="ADAL" clId="{FB718BD2-760F-4BF5-AF03-570DA15640F6}" dt="2021-05-31T10:12:41.974" v="15" actId="790"/>
        <pc:sldMkLst>
          <pc:docMk/>
          <pc:sldMk cId="2535829557" sldId="946"/>
        </pc:sldMkLst>
        <pc:spChg chg="mod">
          <ac:chgData name="Audrey Robache" userId="e83cd2d1-0966-4718-8917-f31fab19e647" providerId="ADAL" clId="{FB718BD2-760F-4BF5-AF03-570DA15640F6}" dt="2021-05-31T10:12:41.974" v="15" actId="790"/>
          <ac:spMkLst>
            <pc:docMk/>
            <pc:sldMk cId="2535829557" sldId="946"/>
            <ac:spMk id="15" creationId="{359F7DCD-22E6-465A-9DEF-1BDF558443E2}"/>
          </ac:spMkLst>
        </pc:spChg>
        <pc:spChg chg="mod">
          <ac:chgData name="Audrey Robache" userId="e83cd2d1-0966-4718-8917-f31fab19e647" providerId="ADAL" clId="{FB718BD2-760F-4BF5-AF03-570DA15640F6}" dt="2021-05-31T10:12:41.974" v="15" actId="790"/>
          <ac:spMkLst>
            <pc:docMk/>
            <pc:sldMk cId="2535829557" sldId="946"/>
            <ac:spMk id="16" creationId="{61653684-7698-4A4B-97B2-32F3EFAFADBE}"/>
          </ac:spMkLst>
        </pc:spChg>
        <pc:spChg chg="mod">
          <ac:chgData name="Audrey Robache" userId="e83cd2d1-0966-4718-8917-f31fab19e647" providerId="ADAL" clId="{FB718BD2-760F-4BF5-AF03-570DA15640F6}" dt="2021-05-31T10:12:41.974" v="15" actId="790"/>
          <ac:spMkLst>
            <pc:docMk/>
            <pc:sldMk cId="2535829557" sldId="946"/>
            <ac:spMk id="20" creationId="{16AC4EC7-BEA0-40BD-94D5-6D6E36158CF4}"/>
          </ac:spMkLst>
        </pc:spChg>
        <pc:spChg chg="mod">
          <ac:chgData name="Audrey Robache" userId="e83cd2d1-0966-4718-8917-f31fab19e647" providerId="ADAL" clId="{FB718BD2-760F-4BF5-AF03-570DA15640F6}" dt="2021-05-31T10:12:41.974" v="15" actId="790"/>
          <ac:spMkLst>
            <pc:docMk/>
            <pc:sldMk cId="2535829557" sldId="946"/>
            <ac:spMk id="21" creationId="{65C00951-A16E-459E-8564-85F36CBC146F}"/>
          </ac:spMkLst>
        </pc:spChg>
        <pc:spChg chg="mod">
          <ac:chgData name="Audrey Robache" userId="e83cd2d1-0966-4718-8917-f31fab19e647" providerId="ADAL" clId="{FB718BD2-760F-4BF5-AF03-570DA15640F6}" dt="2021-05-31T10:12:41.974" v="15" actId="790"/>
          <ac:spMkLst>
            <pc:docMk/>
            <pc:sldMk cId="2535829557" sldId="946"/>
            <ac:spMk id="27" creationId="{4CCC69B1-BE49-4C43-B335-76877DA1B7B9}"/>
          </ac:spMkLst>
        </pc:spChg>
        <pc:spChg chg="mod">
          <ac:chgData name="Audrey Robache" userId="e83cd2d1-0966-4718-8917-f31fab19e647" providerId="ADAL" clId="{FB718BD2-760F-4BF5-AF03-570DA15640F6}" dt="2021-05-31T10:12:41.974" v="15" actId="790"/>
          <ac:spMkLst>
            <pc:docMk/>
            <pc:sldMk cId="2535829557" sldId="946"/>
            <ac:spMk id="30" creationId="{4AE6E117-2915-41E6-BFDE-6ECB7574CE14}"/>
          </ac:spMkLst>
        </pc:spChg>
        <pc:spChg chg="mod">
          <ac:chgData name="Audrey Robache" userId="e83cd2d1-0966-4718-8917-f31fab19e647" providerId="ADAL" clId="{FB718BD2-760F-4BF5-AF03-570DA15640F6}" dt="2021-05-31T10:12:41.974" v="15" actId="790"/>
          <ac:spMkLst>
            <pc:docMk/>
            <pc:sldMk cId="2535829557" sldId="946"/>
            <ac:spMk id="33" creationId="{FFBF31A4-9442-4C49-8AA3-712D71D59454}"/>
          </ac:spMkLst>
        </pc:spChg>
      </pc:sldChg>
      <pc:sldChg chg="modSp mod">
        <pc:chgData name="Audrey Robache" userId="e83cd2d1-0966-4718-8917-f31fab19e647" providerId="ADAL" clId="{FB718BD2-760F-4BF5-AF03-570DA15640F6}" dt="2021-05-31T10:15:26.440" v="23" actId="790"/>
        <pc:sldMkLst>
          <pc:docMk/>
          <pc:sldMk cId="2689935465" sldId="951"/>
        </pc:sldMkLst>
        <pc:spChg chg="mod">
          <ac:chgData name="Audrey Robache" userId="e83cd2d1-0966-4718-8917-f31fab19e647" providerId="ADAL" clId="{FB718BD2-760F-4BF5-AF03-570DA15640F6}" dt="2021-05-31T10:15:26.440" v="23" actId="790"/>
          <ac:spMkLst>
            <pc:docMk/>
            <pc:sldMk cId="2689935465" sldId="951"/>
            <ac:spMk id="14" creationId="{A5BB6A6B-2193-4E10-9691-EBD6DB1CA0A2}"/>
          </ac:spMkLst>
        </pc:spChg>
        <pc:spChg chg="mod">
          <ac:chgData name="Audrey Robache" userId="e83cd2d1-0966-4718-8917-f31fab19e647" providerId="ADAL" clId="{FB718BD2-760F-4BF5-AF03-570DA15640F6}" dt="2021-05-31T10:15:26.440" v="23" actId="790"/>
          <ac:spMkLst>
            <pc:docMk/>
            <pc:sldMk cId="2689935465" sldId="951"/>
            <ac:spMk id="15" creationId="{629473DC-92AB-4B11-87DA-5621E3A04C32}"/>
          </ac:spMkLst>
        </pc:spChg>
      </pc:sldChg>
      <pc:sldChg chg="modSp mod">
        <pc:chgData name="Audrey Robache" userId="e83cd2d1-0966-4718-8917-f31fab19e647" providerId="ADAL" clId="{FB718BD2-760F-4BF5-AF03-570DA15640F6}" dt="2021-05-31T10:09:30.610" v="9" actId="790"/>
        <pc:sldMkLst>
          <pc:docMk/>
          <pc:sldMk cId="2220905279" sldId="952"/>
        </pc:sldMkLst>
        <pc:spChg chg="mod">
          <ac:chgData name="Audrey Robache" userId="e83cd2d1-0966-4718-8917-f31fab19e647" providerId="ADAL" clId="{FB718BD2-760F-4BF5-AF03-570DA15640F6}" dt="2021-05-31T10:09:30.610" v="9" actId="790"/>
          <ac:spMkLst>
            <pc:docMk/>
            <pc:sldMk cId="2220905279" sldId="952"/>
            <ac:spMk id="17" creationId="{18146EEF-91C7-4680-839B-99416212F710}"/>
          </ac:spMkLst>
        </pc:spChg>
        <pc:spChg chg="mod">
          <ac:chgData name="Audrey Robache" userId="e83cd2d1-0966-4718-8917-f31fab19e647" providerId="ADAL" clId="{FB718BD2-760F-4BF5-AF03-570DA15640F6}" dt="2021-05-31T10:09:30.610" v="9" actId="790"/>
          <ac:spMkLst>
            <pc:docMk/>
            <pc:sldMk cId="2220905279" sldId="952"/>
            <ac:spMk id="28" creationId="{E58D2D58-FD61-4C2B-90F3-47B8FFCC35B6}"/>
          </ac:spMkLst>
        </pc:spChg>
        <pc:spChg chg="mod">
          <ac:chgData name="Audrey Robache" userId="e83cd2d1-0966-4718-8917-f31fab19e647" providerId="ADAL" clId="{FB718BD2-760F-4BF5-AF03-570DA15640F6}" dt="2021-05-31T10:09:30.610" v="9" actId="790"/>
          <ac:spMkLst>
            <pc:docMk/>
            <pc:sldMk cId="2220905279" sldId="952"/>
            <ac:spMk id="29" creationId="{C7C63325-55EF-4049-8A9F-909D437D35D5}"/>
          </ac:spMkLst>
        </pc:spChg>
      </pc:sldChg>
      <pc:sldChg chg="modSp mod">
        <pc:chgData name="Audrey Robache" userId="e83cd2d1-0966-4718-8917-f31fab19e647" providerId="ADAL" clId="{FB718BD2-760F-4BF5-AF03-570DA15640F6}" dt="2021-05-31T10:15:06.448" v="22" actId="790"/>
        <pc:sldMkLst>
          <pc:docMk/>
          <pc:sldMk cId="316975055" sldId="961"/>
        </pc:sldMkLst>
        <pc:spChg chg="mod">
          <ac:chgData name="Audrey Robache" userId="e83cd2d1-0966-4718-8917-f31fab19e647" providerId="ADAL" clId="{FB718BD2-760F-4BF5-AF03-570DA15640F6}" dt="2021-05-31T10:15:06.448" v="22" actId="790"/>
          <ac:spMkLst>
            <pc:docMk/>
            <pc:sldMk cId="316975055" sldId="961"/>
            <ac:spMk id="9" creationId="{A0B72019-9EF3-4596-B6AC-8A69D6107EAB}"/>
          </ac:spMkLst>
        </pc:spChg>
        <pc:spChg chg="mod">
          <ac:chgData name="Audrey Robache" userId="e83cd2d1-0966-4718-8917-f31fab19e647" providerId="ADAL" clId="{FB718BD2-760F-4BF5-AF03-570DA15640F6}" dt="2021-05-31T10:15:06.448" v="22" actId="790"/>
          <ac:spMkLst>
            <pc:docMk/>
            <pc:sldMk cId="316975055" sldId="961"/>
            <ac:spMk id="20" creationId="{056597C1-CA8A-4A5B-8994-CAB698C932AF}"/>
          </ac:spMkLst>
        </pc:spChg>
        <pc:spChg chg="mod">
          <ac:chgData name="Audrey Robache" userId="e83cd2d1-0966-4718-8917-f31fab19e647" providerId="ADAL" clId="{FB718BD2-760F-4BF5-AF03-570DA15640F6}" dt="2021-05-31T10:15:06.448" v="22" actId="790"/>
          <ac:spMkLst>
            <pc:docMk/>
            <pc:sldMk cId="316975055" sldId="961"/>
            <ac:spMk id="25" creationId="{48713686-112D-4129-B0A5-E54398B9452B}"/>
          </ac:spMkLst>
        </pc:spChg>
        <pc:spChg chg="mod">
          <ac:chgData name="Audrey Robache" userId="e83cd2d1-0966-4718-8917-f31fab19e647" providerId="ADAL" clId="{FB718BD2-760F-4BF5-AF03-570DA15640F6}" dt="2021-05-31T10:15:06.448" v="22" actId="790"/>
          <ac:spMkLst>
            <pc:docMk/>
            <pc:sldMk cId="316975055" sldId="961"/>
            <ac:spMk id="33" creationId="{8391E30E-5BD2-4FB6-9B2B-F92EABF25A03}"/>
          </ac:spMkLst>
        </pc:spChg>
        <pc:spChg chg="mod">
          <ac:chgData name="Audrey Robache" userId="e83cd2d1-0966-4718-8917-f31fab19e647" providerId="ADAL" clId="{FB718BD2-760F-4BF5-AF03-570DA15640F6}" dt="2021-05-31T10:15:06.448" v="22" actId="790"/>
          <ac:spMkLst>
            <pc:docMk/>
            <pc:sldMk cId="316975055" sldId="961"/>
            <ac:spMk id="35" creationId="{BFC86D71-F931-4838-AA27-8E7FD916C8BD}"/>
          </ac:spMkLst>
        </pc:spChg>
      </pc:sldChg>
      <pc:sldChg chg="modSp mod">
        <pc:chgData name="Audrey Robache" userId="e83cd2d1-0966-4718-8917-f31fab19e647" providerId="ADAL" clId="{FB718BD2-760F-4BF5-AF03-570DA15640F6}" dt="2021-05-31T10:13:06.702" v="16" actId="790"/>
        <pc:sldMkLst>
          <pc:docMk/>
          <pc:sldMk cId="3663691533" sldId="990"/>
        </pc:sldMkLst>
        <pc:spChg chg="mod">
          <ac:chgData name="Audrey Robache" userId="e83cd2d1-0966-4718-8917-f31fab19e647" providerId="ADAL" clId="{FB718BD2-760F-4BF5-AF03-570DA15640F6}" dt="2021-05-31T10:13:06.702" v="16" actId="790"/>
          <ac:spMkLst>
            <pc:docMk/>
            <pc:sldMk cId="3663691533" sldId="990"/>
            <ac:spMk id="12" creationId="{0C52E94E-B797-45DD-BB63-E71DE42D787B}"/>
          </ac:spMkLst>
        </pc:spChg>
        <pc:spChg chg="mod">
          <ac:chgData name="Audrey Robache" userId="e83cd2d1-0966-4718-8917-f31fab19e647" providerId="ADAL" clId="{FB718BD2-760F-4BF5-AF03-570DA15640F6}" dt="2021-05-31T10:13:06.702" v="16" actId="790"/>
          <ac:spMkLst>
            <pc:docMk/>
            <pc:sldMk cId="3663691533" sldId="990"/>
            <ac:spMk id="14" creationId="{A5BB6A6B-2193-4E10-9691-EBD6DB1CA0A2}"/>
          </ac:spMkLst>
        </pc:spChg>
        <pc:spChg chg="mod">
          <ac:chgData name="Audrey Robache" userId="e83cd2d1-0966-4718-8917-f31fab19e647" providerId="ADAL" clId="{FB718BD2-760F-4BF5-AF03-570DA15640F6}" dt="2021-05-31T10:13:06.702" v="16" actId="790"/>
          <ac:spMkLst>
            <pc:docMk/>
            <pc:sldMk cId="3663691533" sldId="990"/>
            <ac:spMk id="15" creationId="{359F7DCD-22E6-465A-9DEF-1BDF558443E2}"/>
          </ac:spMkLst>
        </pc:spChg>
        <pc:spChg chg="mod">
          <ac:chgData name="Audrey Robache" userId="e83cd2d1-0966-4718-8917-f31fab19e647" providerId="ADAL" clId="{FB718BD2-760F-4BF5-AF03-570DA15640F6}" dt="2021-05-31T10:13:06.702" v="16" actId="790"/>
          <ac:spMkLst>
            <pc:docMk/>
            <pc:sldMk cId="3663691533" sldId="990"/>
            <ac:spMk id="16" creationId="{61653684-7698-4A4B-97B2-32F3EFAFADBE}"/>
          </ac:spMkLst>
        </pc:spChg>
        <pc:spChg chg="mod">
          <ac:chgData name="Audrey Robache" userId="e83cd2d1-0966-4718-8917-f31fab19e647" providerId="ADAL" clId="{FB718BD2-760F-4BF5-AF03-570DA15640F6}" dt="2021-05-31T10:13:06.702" v="16" actId="790"/>
          <ac:spMkLst>
            <pc:docMk/>
            <pc:sldMk cId="3663691533" sldId="990"/>
            <ac:spMk id="20" creationId="{16AC4EC7-BEA0-40BD-94D5-6D6E36158CF4}"/>
          </ac:spMkLst>
        </pc:spChg>
        <pc:spChg chg="mod">
          <ac:chgData name="Audrey Robache" userId="e83cd2d1-0966-4718-8917-f31fab19e647" providerId="ADAL" clId="{FB718BD2-760F-4BF5-AF03-570DA15640F6}" dt="2021-05-31T10:13:06.702" v="16" actId="790"/>
          <ac:spMkLst>
            <pc:docMk/>
            <pc:sldMk cId="3663691533" sldId="990"/>
            <ac:spMk id="21" creationId="{65C00951-A16E-459E-8564-85F36CBC146F}"/>
          </ac:spMkLst>
        </pc:spChg>
        <pc:spChg chg="mod">
          <ac:chgData name="Audrey Robache" userId="e83cd2d1-0966-4718-8917-f31fab19e647" providerId="ADAL" clId="{FB718BD2-760F-4BF5-AF03-570DA15640F6}" dt="2021-05-31T10:13:06.702" v="16" actId="790"/>
          <ac:spMkLst>
            <pc:docMk/>
            <pc:sldMk cId="3663691533" sldId="990"/>
            <ac:spMk id="27" creationId="{4CCC69B1-BE49-4C43-B335-76877DA1B7B9}"/>
          </ac:spMkLst>
        </pc:spChg>
        <pc:spChg chg="mod">
          <ac:chgData name="Audrey Robache" userId="e83cd2d1-0966-4718-8917-f31fab19e647" providerId="ADAL" clId="{FB718BD2-760F-4BF5-AF03-570DA15640F6}" dt="2021-05-31T10:13:06.702" v="16" actId="790"/>
          <ac:spMkLst>
            <pc:docMk/>
            <pc:sldMk cId="3663691533" sldId="990"/>
            <ac:spMk id="35" creationId="{7BA75267-9D67-42D0-BC4A-B9A231B2503A}"/>
          </ac:spMkLst>
        </pc:spChg>
      </pc:sldChg>
      <pc:sldChg chg="modSp mod">
        <pc:chgData name="Audrey Robache" userId="e83cd2d1-0966-4718-8917-f31fab19e647" providerId="ADAL" clId="{FB718BD2-760F-4BF5-AF03-570DA15640F6}" dt="2021-05-31T10:13:25.486" v="17" actId="790"/>
        <pc:sldMkLst>
          <pc:docMk/>
          <pc:sldMk cId="1771726204" sldId="991"/>
        </pc:sldMkLst>
        <pc:spChg chg="mod">
          <ac:chgData name="Audrey Robache" userId="e83cd2d1-0966-4718-8917-f31fab19e647" providerId="ADAL" clId="{FB718BD2-760F-4BF5-AF03-570DA15640F6}" dt="2021-05-31T10:13:25.486" v="17" actId="790"/>
          <ac:spMkLst>
            <pc:docMk/>
            <pc:sldMk cId="1771726204" sldId="991"/>
            <ac:spMk id="12" creationId="{0C52E94E-B797-45DD-BB63-E71DE42D787B}"/>
          </ac:spMkLst>
        </pc:spChg>
        <pc:spChg chg="mod">
          <ac:chgData name="Audrey Robache" userId="e83cd2d1-0966-4718-8917-f31fab19e647" providerId="ADAL" clId="{FB718BD2-760F-4BF5-AF03-570DA15640F6}" dt="2021-05-31T10:13:25.486" v="17" actId="790"/>
          <ac:spMkLst>
            <pc:docMk/>
            <pc:sldMk cId="1771726204" sldId="991"/>
            <ac:spMk id="14" creationId="{A5BB6A6B-2193-4E10-9691-EBD6DB1CA0A2}"/>
          </ac:spMkLst>
        </pc:spChg>
        <pc:spChg chg="mod">
          <ac:chgData name="Audrey Robache" userId="e83cd2d1-0966-4718-8917-f31fab19e647" providerId="ADAL" clId="{FB718BD2-760F-4BF5-AF03-570DA15640F6}" dt="2021-05-31T10:13:25.486" v="17" actId="790"/>
          <ac:spMkLst>
            <pc:docMk/>
            <pc:sldMk cId="1771726204" sldId="991"/>
            <ac:spMk id="15" creationId="{359F7DCD-22E6-465A-9DEF-1BDF558443E2}"/>
          </ac:spMkLst>
        </pc:spChg>
        <pc:spChg chg="mod">
          <ac:chgData name="Audrey Robache" userId="e83cd2d1-0966-4718-8917-f31fab19e647" providerId="ADAL" clId="{FB718BD2-760F-4BF5-AF03-570DA15640F6}" dt="2021-05-31T10:13:25.486" v="17" actId="790"/>
          <ac:spMkLst>
            <pc:docMk/>
            <pc:sldMk cId="1771726204" sldId="991"/>
            <ac:spMk id="16" creationId="{61653684-7698-4A4B-97B2-32F3EFAFADBE}"/>
          </ac:spMkLst>
        </pc:spChg>
        <pc:spChg chg="mod">
          <ac:chgData name="Audrey Robache" userId="e83cd2d1-0966-4718-8917-f31fab19e647" providerId="ADAL" clId="{FB718BD2-760F-4BF5-AF03-570DA15640F6}" dt="2021-05-31T10:13:25.486" v="17" actId="790"/>
          <ac:spMkLst>
            <pc:docMk/>
            <pc:sldMk cId="1771726204" sldId="991"/>
            <ac:spMk id="20" creationId="{16AC4EC7-BEA0-40BD-94D5-6D6E36158CF4}"/>
          </ac:spMkLst>
        </pc:spChg>
        <pc:spChg chg="mod">
          <ac:chgData name="Audrey Robache" userId="e83cd2d1-0966-4718-8917-f31fab19e647" providerId="ADAL" clId="{FB718BD2-760F-4BF5-AF03-570DA15640F6}" dt="2021-05-31T10:13:25.486" v="17" actId="790"/>
          <ac:spMkLst>
            <pc:docMk/>
            <pc:sldMk cId="1771726204" sldId="991"/>
            <ac:spMk id="21" creationId="{65C00951-A16E-459E-8564-85F36CBC146F}"/>
          </ac:spMkLst>
        </pc:spChg>
        <pc:spChg chg="mod">
          <ac:chgData name="Audrey Robache" userId="e83cd2d1-0966-4718-8917-f31fab19e647" providerId="ADAL" clId="{FB718BD2-760F-4BF5-AF03-570DA15640F6}" dt="2021-05-31T10:13:25.486" v="17" actId="790"/>
          <ac:spMkLst>
            <pc:docMk/>
            <pc:sldMk cId="1771726204" sldId="991"/>
            <ac:spMk id="27" creationId="{4CCC69B1-BE49-4C43-B335-76877DA1B7B9}"/>
          </ac:spMkLst>
        </pc:spChg>
        <pc:spChg chg="mod">
          <ac:chgData name="Audrey Robache" userId="e83cd2d1-0966-4718-8917-f31fab19e647" providerId="ADAL" clId="{FB718BD2-760F-4BF5-AF03-570DA15640F6}" dt="2021-05-31T10:13:25.486" v="17" actId="790"/>
          <ac:spMkLst>
            <pc:docMk/>
            <pc:sldMk cId="1771726204" sldId="991"/>
            <ac:spMk id="35" creationId="{7BA75267-9D67-42D0-BC4A-B9A231B2503A}"/>
          </ac:spMkLst>
        </pc:spChg>
      </pc:sldChg>
      <pc:sldChg chg="modSp mod">
        <pc:chgData name="Audrey Robache" userId="e83cd2d1-0966-4718-8917-f31fab19e647" providerId="ADAL" clId="{FB718BD2-760F-4BF5-AF03-570DA15640F6}" dt="2021-05-31T10:15:54.747" v="25" actId="790"/>
        <pc:sldMkLst>
          <pc:docMk/>
          <pc:sldMk cId="3080018955" sldId="992"/>
        </pc:sldMkLst>
        <pc:spChg chg="mod">
          <ac:chgData name="Audrey Robache" userId="e83cd2d1-0966-4718-8917-f31fab19e647" providerId="ADAL" clId="{FB718BD2-760F-4BF5-AF03-570DA15640F6}" dt="2021-05-31T10:15:54.747" v="25" actId="790"/>
          <ac:spMkLst>
            <pc:docMk/>
            <pc:sldMk cId="3080018955" sldId="992"/>
            <ac:spMk id="3" creationId="{701B392A-BBD3-4763-99CF-C229A8EDD342}"/>
          </ac:spMkLst>
        </pc:spChg>
        <pc:spChg chg="mod">
          <ac:chgData name="Audrey Robache" userId="e83cd2d1-0966-4718-8917-f31fab19e647" providerId="ADAL" clId="{FB718BD2-760F-4BF5-AF03-570DA15640F6}" dt="2021-05-31T10:15:54.747" v="25" actId="790"/>
          <ac:spMkLst>
            <pc:docMk/>
            <pc:sldMk cId="3080018955" sldId="992"/>
            <ac:spMk id="5" creationId="{E16BE3D7-65BD-4627-8525-1F71E584DF18}"/>
          </ac:spMkLst>
        </pc:spChg>
      </pc:sldChg>
      <pc:sldChg chg="modSp mod">
        <pc:chgData name="Audrey Robache" userId="e83cd2d1-0966-4718-8917-f31fab19e647" providerId="ADAL" clId="{FB718BD2-760F-4BF5-AF03-570DA15640F6}" dt="2021-05-31T10:16:27.582" v="26" actId="790"/>
        <pc:sldMkLst>
          <pc:docMk/>
          <pc:sldMk cId="920431583" sldId="994"/>
        </pc:sldMkLst>
        <pc:spChg chg="mod">
          <ac:chgData name="Audrey Robache" userId="e83cd2d1-0966-4718-8917-f31fab19e647" providerId="ADAL" clId="{FB718BD2-760F-4BF5-AF03-570DA15640F6}" dt="2021-05-31T10:16:27.582" v="26" actId="790"/>
          <ac:spMkLst>
            <pc:docMk/>
            <pc:sldMk cId="920431583" sldId="994"/>
            <ac:spMk id="6" creationId="{196D37FA-5424-4A77-8673-B10C1A5BA6D0}"/>
          </ac:spMkLst>
        </pc:spChg>
      </pc:sldChg>
      <pc:sldChg chg="modSp mod">
        <pc:chgData name="Audrey Robache" userId="e83cd2d1-0966-4718-8917-f31fab19e647" providerId="ADAL" clId="{FB718BD2-760F-4BF5-AF03-570DA15640F6}" dt="2021-05-31T10:09:14.656" v="7" actId="790"/>
        <pc:sldMkLst>
          <pc:docMk/>
          <pc:sldMk cId="598488168" sldId="999"/>
        </pc:sldMkLst>
        <pc:spChg chg="mod">
          <ac:chgData name="Audrey Robache" userId="e83cd2d1-0966-4718-8917-f31fab19e647" providerId="ADAL" clId="{FB718BD2-760F-4BF5-AF03-570DA15640F6}" dt="2021-05-31T10:09:14.656" v="7" actId="790"/>
          <ac:spMkLst>
            <pc:docMk/>
            <pc:sldMk cId="598488168" sldId="999"/>
            <ac:spMk id="5" creationId="{52EEC048-97B7-43EF-A46B-F6E6A4D48E2E}"/>
          </ac:spMkLst>
        </pc:spChg>
        <pc:spChg chg="mod">
          <ac:chgData name="Audrey Robache" userId="e83cd2d1-0966-4718-8917-f31fab19e647" providerId="ADAL" clId="{FB718BD2-760F-4BF5-AF03-570DA15640F6}" dt="2021-05-31T10:09:14.656" v="7" actId="790"/>
          <ac:spMkLst>
            <pc:docMk/>
            <pc:sldMk cId="598488168" sldId="999"/>
            <ac:spMk id="6" creationId="{5AA4AEC0-D07D-497C-B5AD-AAADEEFD47F3}"/>
          </ac:spMkLst>
        </pc:spChg>
        <pc:spChg chg="mod">
          <ac:chgData name="Audrey Robache" userId="e83cd2d1-0966-4718-8917-f31fab19e647" providerId="ADAL" clId="{FB718BD2-760F-4BF5-AF03-570DA15640F6}" dt="2021-05-31T10:09:14.656" v="7" actId="790"/>
          <ac:spMkLst>
            <pc:docMk/>
            <pc:sldMk cId="598488168" sldId="999"/>
            <ac:spMk id="8" creationId="{8EC7C60F-CE41-48AD-9A05-E695836990D4}"/>
          </ac:spMkLst>
        </pc:spChg>
      </pc:sldChg>
      <pc:sldChg chg="modSp mod">
        <pc:chgData name="Audrey Robache" userId="e83cd2d1-0966-4718-8917-f31fab19e647" providerId="ADAL" clId="{FB718BD2-760F-4BF5-AF03-570DA15640F6}" dt="2021-05-31T10:12:19.505" v="14" actId="790"/>
        <pc:sldMkLst>
          <pc:docMk/>
          <pc:sldMk cId="2226067803" sldId="1003"/>
        </pc:sldMkLst>
        <pc:spChg chg="mod">
          <ac:chgData name="Audrey Robache" userId="e83cd2d1-0966-4718-8917-f31fab19e647" providerId="ADAL" clId="{FB718BD2-760F-4BF5-AF03-570DA15640F6}" dt="2021-05-31T10:12:19.505" v="14" actId="790"/>
          <ac:spMkLst>
            <pc:docMk/>
            <pc:sldMk cId="2226067803" sldId="1003"/>
            <ac:spMk id="7" creationId="{5E83823D-49EF-4C8C-8F33-9BCBA7CA0693}"/>
          </ac:spMkLst>
        </pc:spChg>
        <pc:spChg chg="mod">
          <ac:chgData name="Audrey Robache" userId="e83cd2d1-0966-4718-8917-f31fab19e647" providerId="ADAL" clId="{FB718BD2-760F-4BF5-AF03-570DA15640F6}" dt="2021-05-31T10:12:19.505" v="14" actId="790"/>
          <ac:spMkLst>
            <pc:docMk/>
            <pc:sldMk cId="2226067803" sldId="1003"/>
            <ac:spMk id="8" creationId="{0A90AFD8-C9F5-47FE-A534-536E4219468B}"/>
          </ac:spMkLst>
        </pc:spChg>
      </pc:sldChg>
      <pc:sldChg chg="modSp mod">
        <pc:chgData name="Audrey Robache" userId="e83cd2d1-0966-4718-8917-f31fab19e647" providerId="ADAL" clId="{FB718BD2-760F-4BF5-AF03-570DA15640F6}" dt="2021-05-31T10:13:54.700" v="18" actId="790"/>
        <pc:sldMkLst>
          <pc:docMk/>
          <pc:sldMk cId="927259560" sldId="1004"/>
        </pc:sldMkLst>
        <pc:spChg chg="mod">
          <ac:chgData name="Audrey Robache" userId="e83cd2d1-0966-4718-8917-f31fab19e647" providerId="ADAL" clId="{FB718BD2-760F-4BF5-AF03-570DA15640F6}" dt="2021-05-31T10:13:54.700" v="18" actId="790"/>
          <ac:spMkLst>
            <pc:docMk/>
            <pc:sldMk cId="927259560" sldId="1004"/>
            <ac:spMk id="7" creationId="{5E83823D-49EF-4C8C-8F33-9BCBA7CA0693}"/>
          </ac:spMkLst>
        </pc:spChg>
        <pc:spChg chg="mod">
          <ac:chgData name="Audrey Robache" userId="e83cd2d1-0966-4718-8917-f31fab19e647" providerId="ADAL" clId="{FB718BD2-760F-4BF5-AF03-570DA15640F6}" dt="2021-05-31T10:13:54.700" v="18" actId="790"/>
          <ac:spMkLst>
            <pc:docMk/>
            <pc:sldMk cId="927259560" sldId="1004"/>
            <ac:spMk id="8" creationId="{0A90AFD8-C9F5-47FE-A534-536E4219468B}"/>
          </ac:spMkLst>
        </pc:spChg>
      </pc:sldChg>
      <pc:sldChg chg="modSp mod">
        <pc:chgData name="Audrey Robache" userId="e83cd2d1-0966-4718-8917-f31fab19e647" providerId="ADAL" clId="{FB718BD2-760F-4BF5-AF03-570DA15640F6}" dt="2021-05-31T10:15:42.214" v="24" actId="790"/>
        <pc:sldMkLst>
          <pc:docMk/>
          <pc:sldMk cId="3136463024" sldId="1005"/>
        </pc:sldMkLst>
        <pc:spChg chg="mod">
          <ac:chgData name="Audrey Robache" userId="e83cd2d1-0966-4718-8917-f31fab19e647" providerId="ADAL" clId="{FB718BD2-760F-4BF5-AF03-570DA15640F6}" dt="2021-05-31T10:15:42.214" v="24" actId="790"/>
          <ac:spMkLst>
            <pc:docMk/>
            <pc:sldMk cId="3136463024" sldId="1005"/>
            <ac:spMk id="7" creationId="{5E83823D-49EF-4C8C-8F33-9BCBA7CA0693}"/>
          </ac:spMkLst>
        </pc:spChg>
        <pc:spChg chg="mod">
          <ac:chgData name="Audrey Robache" userId="e83cd2d1-0966-4718-8917-f31fab19e647" providerId="ADAL" clId="{FB718BD2-760F-4BF5-AF03-570DA15640F6}" dt="2021-05-31T10:15:42.214" v="24" actId="790"/>
          <ac:spMkLst>
            <pc:docMk/>
            <pc:sldMk cId="3136463024" sldId="1005"/>
            <ac:spMk id="8" creationId="{0A90AFD8-C9F5-47FE-A534-536E4219468B}"/>
          </ac:spMkLst>
        </pc:spChg>
      </pc:sldChg>
      <pc:sldChg chg="modSp mod">
        <pc:chgData name="Audrey Robache" userId="e83cd2d1-0966-4718-8917-f31fab19e647" providerId="ADAL" clId="{FB718BD2-760F-4BF5-AF03-570DA15640F6}" dt="2021-05-31T10:17:18.420" v="30" actId="790"/>
        <pc:sldMkLst>
          <pc:docMk/>
          <pc:sldMk cId="2116397879" sldId="1006"/>
        </pc:sldMkLst>
        <pc:spChg chg="mod">
          <ac:chgData name="Audrey Robache" userId="e83cd2d1-0966-4718-8917-f31fab19e647" providerId="ADAL" clId="{FB718BD2-760F-4BF5-AF03-570DA15640F6}" dt="2021-05-31T10:17:18.420" v="30" actId="790"/>
          <ac:spMkLst>
            <pc:docMk/>
            <pc:sldMk cId="2116397879" sldId="1006"/>
            <ac:spMk id="7" creationId="{5E83823D-49EF-4C8C-8F33-9BCBA7CA0693}"/>
          </ac:spMkLst>
        </pc:spChg>
        <pc:spChg chg="mod">
          <ac:chgData name="Audrey Robache" userId="e83cd2d1-0966-4718-8917-f31fab19e647" providerId="ADAL" clId="{FB718BD2-760F-4BF5-AF03-570DA15640F6}" dt="2021-05-31T10:17:18.420" v="30" actId="790"/>
          <ac:spMkLst>
            <pc:docMk/>
            <pc:sldMk cId="2116397879" sldId="1006"/>
            <ac:spMk id="8" creationId="{0A90AFD8-C9F5-47FE-A534-536E4219468B}"/>
          </ac:spMkLst>
        </pc:spChg>
      </pc:sldChg>
      <pc:sldChg chg="modSp mod">
        <pc:chgData name="Audrey Robache" userId="e83cd2d1-0966-4718-8917-f31fab19e647" providerId="ADAL" clId="{FB718BD2-760F-4BF5-AF03-570DA15640F6}" dt="2021-05-31T10:17:42.735" v="31" actId="790"/>
        <pc:sldMkLst>
          <pc:docMk/>
          <pc:sldMk cId="290764740" sldId="1009"/>
        </pc:sldMkLst>
        <pc:spChg chg="mod">
          <ac:chgData name="Audrey Robache" userId="e83cd2d1-0966-4718-8917-f31fab19e647" providerId="ADAL" clId="{FB718BD2-760F-4BF5-AF03-570DA15640F6}" dt="2021-05-31T10:17:42.735" v="31" actId="790"/>
          <ac:spMkLst>
            <pc:docMk/>
            <pc:sldMk cId="290764740" sldId="1009"/>
            <ac:spMk id="7" creationId="{5E83823D-49EF-4C8C-8F33-9BCBA7CA0693}"/>
          </ac:spMkLst>
        </pc:spChg>
        <pc:spChg chg="mod">
          <ac:chgData name="Audrey Robache" userId="e83cd2d1-0966-4718-8917-f31fab19e647" providerId="ADAL" clId="{FB718BD2-760F-4BF5-AF03-570DA15640F6}" dt="2021-05-31T10:17:42.735" v="31" actId="790"/>
          <ac:spMkLst>
            <pc:docMk/>
            <pc:sldMk cId="290764740" sldId="1009"/>
            <ac:spMk id="8" creationId="{0A90AFD8-C9F5-47FE-A534-536E4219468B}"/>
          </ac:spMkLst>
        </pc:spChg>
      </pc:sldChg>
      <pc:sldChg chg="modSp mod">
        <pc:chgData name="Audrey Robache" userId="e83cd2d1-0966-4718-8917-f31fab19e647" providerId="ADAL" clId="{FB718BD2-760F-4BF5-AF03-570DA15640F6}" dt="2021-05-31T10:17:55.246" v="32" actId="790"/>
        <pc:sldMkLst>
          <pc:docMk/>
          <pc:sldMk cId="796900606" sldId="1010"/>
        </pc:sldMkLst>
        <pc:spChg chg="mod">
          <ac:chgData name="Audrey Robache" userId="e83cd2d1-0966-4718-8917-f31fab19e647" providerId="ADAL" clId="{FB718BD2-760F-4BF5-AF03-570DA15640F6}" dt="2021-05-31T10:17:55.246" v="32" actId="790"/>
          <ac:spMkLst>
            <pc:docMk/>
            <pc:sldMk cId="796900606" sldId="1010"/>
            <ac:spMk id="2" creationId="{F418A2FB-502E-44A6-B349-A1EC6396C040}"/>
          </ac:spMkLst>
        </pc:spChg>
        <pc:spChg chg="mod">
          <ac:chgData name="Audrey Robache" userId="e83cd2d1-0966-4718-8917-f31fab19e647" providerId="ADAL" clId="{FB718BD2-760F-4BF5-AF03-570DA15640F6}" dt="2021-05-31T10:17:55.246" v="32" actId="790"/>
          <ac:spMkLst>
            <pc:docMk/>
            <pc:sldMk cId="796900606" sldId="1010"/>
            <ac:spMk id="3" creationId="{9978B32A-9902-4538-9D04-49479B22EA02}"/>
          </ac:spMkLst>
        </pc:spChg>
      </pc:sldChg>
      <pc:sldChg chg="modSp mod">
        <pc:chgData name="Audrey Robache" userId="e83cd2d1-0966-4718-8917-f31fab19e647" providerId="ADAL" clId="{FB718BD2-760F-4BF5-AF03-570DA15640F6}" dt="2021-05-31T10:14:52.177" v="21" actId="790"/>
        <pc:sldMkLst>
          <pc:docMk/>
          <pc:sldMk cId="3843860192" sldId="1018"/>
        </pc:sldMkLst>
        <pc:spChg chg="mod">
          <ac:chgData name="Audrey Robache" userId="e83cd2d1-0966-4718-8917-f31fab19e647" providerId="ADAL" clId="{FB718BD2-760F-4BF5-AF03-570DA15640F6}" dt="2021-05-31T10:14:52.177" v="21" actId="790"/>
          <ac:spMkLst>
            <pc:docMk/>
            <pc:sldMk cId="3843860192" sldId="1018"/>
            <ac:spMk id="3" creationId="{00000000-0000-0000-0000-000000000000}"/>
          </ac:spMkLst>
        </pc:spChg>
        <pc:spChg chg="mod">
          <ac:chgData name="Audrey Robache" userId="e83cd2d1-0966-4718-8917-f31fab19e647" providerId="ADAL" clId="{FB718BD2-760F-4BF5-AF03-570DA15640F6}" dt="2021-05-31T10:14:52.177" v="21" actId="790"/>
          <ac:spMkLst>
            <pc:docMk/>
            <pc:sldMk cId="3843860192" sldId="1018"/>
            <ac:spMk id="17" creationId="{FD9D7191-8E17-4602-A36A-18B050A98752}"/>
          </ac:spMkLst>
        </pc:spChg>
      </pc:sldChg>
      <pc:sldChg chg="modSp mod">
        <pc:chgData name="Audrey Robache" userId="e83cd2d1-0966-4718-8917-f31fab19e647" providerId="ADAL" clId="{FB718BD2-760F-4BF5-AF03-570DA15640F6}" dt="2021-05-31T10:09:37.572" v="10" actId="790"/>
        <pc:sldMkLst>
          <pc:docMk/>
          <pc:sldMk cId="3988455039" sldId="1254"/>
        </pc:sldMkLst>
        <pc:spChg chg="mod">
          <ac:chgData name="Audrey Robache" userId="e83cd2d1-0966-4718-8917-f31fab19e647" providerId="ADAL" clId="{FB718BD2-760F-4BF5-AF03-570DA15640F6}" dt="2021-05-31T10:09:37.572" v="10" actId="790"/>
          <ac:spMkLst>
            <pc:docMk/>
            <pc:sldMk cId="3988455039" sldId="1254"/>
            <ac:spMk id="7" creationId="{5E83823D-49EF-4C8C-8F33-9BCBA7CA0693}"/>
          </ac:spMkLst>
        </pc:spChg>
        <pc:spChg chg="mod">
          <ac:chgData name="Audrey Robache" userId="e83cd2d1-0966-4718-8917-f31fab19e647" providerId="ADAL" clId="{FB718BD2-760F-4BF5-AF03-570DA15640F6}" dt="2021-05-31T10:09:37.572" v="10" actId="790"/>
          <ac:spMkLst>
            <pc:docMk/>
            <pc:sldMk cId="3988455039" sldId="1254"/>
            <ac:spMk id="8" creationId="{0A90AFD8-C9F5-47FE-A534-536E4219468B}"/>
          </ac:spMkLst>
        </pc:spChg>
      </pc:sldChg>
      <pc:sldChg chg="modSp mod">
        <pc:chgData name="Audrey Robache" userId="e83cd2d1-0966-4718-8917-f31fab19e647" providerId="ADAL" clId="{FB718BD2-760F-4BF5-AF03-570DA15640F6}" dt="2021-05-31T10:09:21.348" v="8" actId="790"/>
        <pc:sldMkLst>
          <pc:docMk/>
          <pc:sldMk cId="789129314" sldId="1255"/>
        </pc:sldMkLst>
        <pc:spChg chg="mod">
          <ac:chgData name="Audrey Robache" userId="e83cd2d1-0966-4718-8917-f31fab19e647" providerId="ADAL" clId="{FB718BD2-760F-4BF5-AF03-570DA15640F6}" dt="2021-05-31T10:09:21.348" v="8" actId="790"/>
          <ac:spMkLst>
            <pc:docMk/>
            <pc:sldMk cId="789129314" sldId="1255"/>
            <ac:spMk id="7" creationId="{5E83823D-49EF-4C8C-8F33-9BCBA7CA0693}"/>
          </ac:spMkLst>
        </pc:spChg>
        <pc:spChg chg="mod">
          <ac:chgData name="Audrey Robache" userId="e83cd2d1-0966-4718-8917-f31fab19e647" providerId="ADAL" clId="{FB718BD2-760F-4BF5-AF03-570DA15640F6}" dt="2021-05-31T10:09:21.348" v="8" actId="790"/>
          <ac:spMkLst>
            <pc:docMk/>
            <pc:sldMk cId="789129314" sldId="1255"/>
            <ac:spMk id="8" creationId="{0A90AFD8-C9F5-47FE-A534-536E4219468B}"/>
          </ac:spMkLst>
        </pc:spChg>
      </pc:sldChg>
      <pc:sldChg chg="modSp mod">
        <pc:chgData name="Audrey Robache" userId="e83cd2d1-0966-4718-8917-f31fab19e647" providerId="ADAL" clId="{FB718BD2-760F-4BF5-AF03-570DA15640F6}" dt="2021-05-31T10:09:55.834" v="12" actId="790"/>
        <pc:sldMkLst>
          <pc:docMk/>
          <pc:sldMk cId="1230376422" sldId="1256"/>
        </pc:sldMkLst>
        <pc:spChg chg="mod">
          <ac:chgData name="Audrey Robache" userId="e83cd2d1-0966-4718-8917-f31fab19e647" providerId="ADAL" clId="{FB718BD2-760F-4BF5-AF03-570DA15640F6}" dt="2021-05-31T10:09:55.834" v="12" actId="790"/>
          <ac:spMkLst>
            <pc:docMk/>
            <pc:sldMk cId="1230376422" sldId="1256"/>
            <ac:spMk id="7" creationId="{5E83823D-49EF-4C8C-8F33-9BCBA7CA0693}"/>
          </ac:spMkLst>
        </pc:spChg>
        <pc:spChg chg="mod">
          <ac:chgData name="Audrey Robache" userId="e83cd2d1-0966-4718-8917-f31fab19e647" providerId="ADAL" clId="{FB718BD2-760F-4BF5-AF03-570DA15640F6}" dt="2021-05-31T10:09:55.834" v="12" actId="790"/>
          <ac:spMkLst>
            <pc:docMk/>
            <pc:sldMk cId="1230376422" sldId="1256"/>
            <ac:spMk id="8" creationId="{0A90AFD8-C9F5-47FE-A534-536E4219468B}"/>
          </ac:spMkLst>
        </pc:spChg>
      </pc:sldChg>
      <pc:sldChg chg="modSp mod">
        <pc:chgData name="Audrey Robache" userId="e83cd2d1-0966-4718-8917-f31fab19e647" providerId="ADAL" clId="{FB718BD2-760F-4BF5-AF03-570DA15640F6}" dt="2021-05-31T10:11:09.160" v="13" actId="790"/>
        <pc:sldMkLst>
          <pc:docMk/>
          <pc:sldMk cId="2180469708" sldId="1257"/>
        </pc:sldMkLst>
        <pc:spChg chg="mod">
          <ac:chgData name="Audrey Robache" userId="e83cd2d1-0966-4718-8917-f31fab19e647" providerId="ADAL" clId="{FB718BD2-760F-4BF5-AF03-570DA15640F6}" dt="2021-05-31T10:11:09.160" v="13" actId="790"/>
          <ac:spMkLst>
            <pc:docMk/>
            <pc:sldMk cId="2180469708" sldId="1257"/>
            <ac:spMk id="7" creationId="{5E83823D-49EF-4C8C-8F33-9BCBA7CA0693}"/>
          </ac:spMkLst>
        </pc:spChg>
        <pc:spChg chg="mod">
          <ac:chgData name="Audrey Robache" userId="e83cd2d1-0966-4718-8917-f31fab19e647" providerId="ADAL" clId="{FB718BD2-760F-4BF5-AF03-570DA15640F6}" dt="2021-05-31T10:11:09.160" v="13" actId="790"/>
          <ac:spMkLst>
            <pc:docMk/>
            <pc:sldMk cId="2180469708" sldId="1257"/>
            <ac:spMk id="8" creationId="{0A90AFD8-C9F5-47FE-A534-536E4219468B}"/>
          </ac:spMkLst>
        </pc:spChg>
      </pc:sldChg>
      <pc:sldChg chg="addSp delSp modSp mod delAnim">
        <pc:chgData name="Audrey Robache" userId="e83cd2d1-0966-4718-8917-f31fab19e647" providerId="ADAL" clId="{FB718BD2-760F-4BF5-AF03-570DA15640F6}" dt="2021-05-31T10:07:34.617" v="6"/>
        <pc:sldMkLst>
          <pc:docMk/>
          <pc:sldMk cId="1821780442" sldId="1258"/>
        </pc:sldMkLst>
        <pc:picChg chg="add mod">
          <ac:chgData name="Audrey Robache" userId="e83cd2d1-0966-4718-8917-f31fab19e647" providerId="ADAL" clId="{FB718BD2-760F-4BF5-AF03-570DA15640F6}" dt="2021-05-31T10:07:34.617" v="6"/>
          <ac:picMkLst>
            <pc:docMk/>
            <pc:sldMk cId="1821780442" sldId="1258"/>
            <ac:picMk id="5" creationId="{309C2280-425B-476A-B253-3E927212D36B}"/>
          </ac:picMkLst>
        </pc:picChg>
        <pc:picChg chg="del">
          <ac:chgData name="Audrey Robache" userId="e83cd2d1-0966-4718-8917-f31fab19e647" providerId="ADAL" clId="{FB718BD2-760F-4BF5-AF03-570DA15640F6}" dt="2021-05-31T10:07:02.364" v="2" actId="478"/>
          <ac:picMkLst>
            <pc:docMk/>
            <pc:sldMk cId="1821780442" sldId="1258"/>
            <ac:picMk id="6" creationId="{43EB82D5-854E-466D-8427-9A243F864A21}"/>
          </ac:picMkLst>
        </pc:picChg>
      </pc:sldChg>
      <pc:sldChg chg="modSp mod">
        <pc:chgData name="Audrey Robache" userId="e83cd2d1-0966-4718-8917-f31fab19e647" providerId="ADAL" clId="{FB718BD2-760F-4BF5-AF03-570DA15640F6}" dt="2021-05-31T10:14:09.780" v="19" actId="790"/>
        <pc:sldMkLst>
          <pc:docMk/>
          <pc:sldMk cId="535282249" sldId="1261"/>
        </pc:sldMkLst>
        <pc:spChg chg="mod">
          <ac:chgData name="Audrey Robache" userId="e83cd2d1-0966-4718-8917-f31fab19e647" providerId="ADAL" clId="{FB718BD2-760F-4BF5-AF03-570DA15640F6}" dt="2021-05-31T10:14:09.780" v="19" actId="790"/>
          <ac:spMkLst>
            <pc:docMk/>
            <pc:sldMk cId="535282249" sldId="1261"/>
            <ac:spMk id="2" creationId="{1C0A5D39-6502-4D03-86F0-9A2C2C95FF8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23383A7-0B00-4D46-803C-CFC98E6D98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70A800B-525D-4503-A3E1-C2EC622684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5E57C-D67E-43F5-ADA5-6B6F5515B9FD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8BF490-62A4-4BB7-8475-4101D7A52B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71B37C-155B-4186-B07E-56AF5D3732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73476-51AB-4EB0-A9E3-96AF899145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765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99C59-55F7-4665-BF71-95B43B24A12F}" type="datetimeFigureOut">
              <a:rPr lang="fr-FR" smtClean="0"/>
              <a:pPr/>
              <a:t>01/06/2021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1DC16-A156-4257-9A18-0E03AF2D592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623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1DC16-A156-4257-9A18-0E03AF2D592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827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1DC16-A156-4257-9A18-0E03AF2D5923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519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1DC16-A156-4257-9A18-0E03AF2D5923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524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1DC16-A156-4257-9A18-0E03AF2D5923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716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1DC16-A156-4257-9A18-0E03AF2D5923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110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1DC16-A156-4257-9A18-0E03AF2D5923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387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/>
              <a:t>Ht</a:t>
            </a:r>
            <a:r>
              <a:rPr lang="es-ES_tradnl" dirty="0"/>
              <a:t> mini = 4.4 con deflexión de tornillos + 0.5 espesor de prótesis arriba</a:t>
            </a:r>
          </a:p>
          <a:p>
            <a:r>
              <a:rPr lang="es-ES_tradnl" dirty="0"/>
              <a:t>Dia en la plataforma N o 4.0 = 4.3 a 0.5 mm para respetar el grosor mini - bajo </a:t>
            </a:r>
            <a:r>
              <a:rPr lang="es-ES_tradnl" dirty="0" err="1"/>
              <a:t>exocad</a:t>
            </a:r>
            <a:r>
              <a:rPr lang="es-ES_tradnl" dirty="0"/>
              <a:t> / DW / 3shape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1DC16-A156-4257-9A18-0E03AF2D5923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623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1DC16-A156-4257-9A18-0E03AF2D5923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144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1DC16-A156-4257-9A18-0E03AF2D5923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747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1DC16-A156-4257-9A18-0E03AF2D5923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57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1DC16-A156-4257-9A18-0E03AF2D5923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63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 minute 50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1DC16-A156-4257-9A18-0E03AF2D592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6660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Deliver the finished </a:t>
            </a:r>
            <a:r>
              <a:rPr lang="en-GB" dirty="0" err="1"/>
              <a:t>AxIN</a:t>
            </a:r>
            <a:r>
              <a:rPr lang="en-GB" dirty="0"/>
              <a:t> tooth (e.g. in its </a:t>
            </a:r>
            <a:r>
              <a:rPr lang="en-GB" dirty="0" err="1"/>
              <a:t>Simeda</a:t>
            </a:r>
            <a:r>
              <a:rPr lang="en-GB" dirty="0"/>
              <a:t> box) not mounted on the model </a:t>
            </a:r>
            <a:br>
              <a:rPr lang="en-GB" dirty="0"/>
            </a:br>
            <a:r>
              <a:rPr lang="en-GB" dirty="0"/>
              <a:t>(otherwise it will be disassembled in 3 steps and reassembled by the dentist).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1DC16-A156-4257-9A18-0E03AF2D5923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350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1DC16-A156-4257-9A18-0E03AF2D5923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486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1DC16-A156-4257-9A18-0E03AF2D5923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8345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32-year-old patient, </a:t>
            </a:r>
            <a:r>
              <a:rPr lang="fr-FR" dirty="0" err="1"/>
              <a:t>lost</a:t>
            </a:r>
            <a:r>
              <a:rPr lang="fr-FR" dirty="0"/>
              <a:t> </a:t>
            </a:r>
            <a:r>
              <a:rPr lang="fr-FR" dirty="0" err="1"/>
              <a:t>her</a:t>
            </a:r>
            <a:r>
              <a:rPr lang="fr-FR" dirty="0"/>
              <a:t> central </a:t>
            </a:r>
            <a:r>
              <a:rPr lang="fr-FR" dirty="0" err="1"/>
              <a:t>incisor</a:t>
            </a:r>
            <a:r>
              <a:rPr lang="fr-FR" dirty="0"/>
              <a:t> in an accident. A </a:t>
            </a:r>
            <a:r>
              <a:rPr lang="fr-FR" dirty="0" err="1"/>
              <a:t>bone</a:t>
            </a:r>
            <a:r>
              <a:rPr lang="fr-FR" dirty="0"/>
              <a:t> reconstruction has been made </a:t>
            </a:r>
            <a:r>
              <a:rPr lang="fr-FR" dirty="0" err="1"/>
              <a:t>with</a:t>
            </a:r>
            <a:r>
              <a:rPr lang="fr-FR" dirty="0"/>
              <a:t> a GBR at the </a:t>
            </a:r>
            <a:r>
              <a:rPr lang="fr-FR" dirty="0" err="1"/>
              <a:t>same</a:t>
            </a:r>
            <a:r>
              <a:rPr lang="fr-FR" dirty="0"/>
              <a:t> time as the placement of the implant.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1DC16-A156-4257-9A18-0E03AF2D5923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562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Angulated Access, free between 0 to 25°</a:t>
            </a:r>
          </a:p>
          <a:p>
            <a:r>
              <a:rPr lang="en-US" dirty="0"/>
              <a:t>Narrow screw channel (2.0 mm)</a:t>
            </a:r>
          </a:p>
          <a:p>
            <a:r>
              <a:rPr lang="en-US" dirty="0"/>
              <a:t>Temporary angulated solution to pre-shape soft tissues : 10°, 15°, 25°</a:t>
            </a:r>
          </a:p>
          <a:p>
            <a:r>
              <a:rPr lang="en-US" b="1" dirty="0"/>
              <a:t>Conclusion</a:t>
            </a:r>
            <a:r>
              <a:rPr lang="en-US" dirty="0"/>
              <a:t> : Continuous innovation in the field of implantology allowed the optimization of the results biological, aesthetic and functional. These latest developments</a:t>
            </a:r>
          </a:p>
          <a:p>
            <a:r>
              <a:rPr lang="en-US" dirty="0"/>
              <a:t>caused the obsolescence of cemented solutions.</a:t>
            </a:r>
          </a:p>
          <a:p>
            <a:r>
              <a:rPr lang="en-US" dirty="0"/>
              <a:t>Beyond a simple prosthetic </a:t>
            </a:r>
            <a:r>
              <a:rPr lang="en-US" dirty="0" err="1"/>
              <a:t>evolution,it's</a:t>
            </a:r>
            <a:r>
              <a:rPr lang="en-US" dirty="0"/>
              <a:t> a paradigm shift in positioning</a:t>
            </a:r>
          </a:p>
          <a:p>
            <a:r>
              <a:rPr lang="en-US" dirty="0"/>
              <a:t>anterior implant that is set up in the service of anatomy and biological</a:t>
            </a:r>
            <a:endParaRPr lang="fr-FR" dirty="0"/>
          </a:p>
          <a:p>
            <a:endParaRPr lang="en-US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1DC16-A156-4257-9A18-0E03AF2D5923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4510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1DC16-A156-4257-9A18-0E03AF2D5923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350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/>
              <a:t>The </a:t>
            </a:r>
            <a:r>
              <a:rPr lang="en-US" sz="1200" b="0" dirty="0" err="1"/>
              <a:t>AxIN</a:t>
            </a:r>
            <a:r>
              <a:rPr lang="en-US" sz="1200" b="0" dirty="0"/>
              <a:t> solution consists of a </a:t>
            </a:r>
            <a:r>
              <a:rPr lang="en-US" sz="1200" b="0" dirty="0">
                <a:solidFill>
                  <a:schemeClr val="accent2"/>
                </a:solidFill>
              </a:rPr>
              <a:t>titanium base </a:t>
            </a:r>
            <a:r>
              <a:rPr lang="en-US" sz="1200" b="0" dirty="0"/>
              <a:t>and a </a:t>
            </a:r>
            <a:r>
              <a:rPr lang="en-US" sz="1200" b="0" dirty="0">
                <a:solidFill>
                  <a:schemeClr val="accent2"/>
                </a:solidFill>
              </a:rPr>
              <a:t>screw</a:t>
            </a:r>
            <a:r>
              <a:rPr lang="en-US" sz="1200" b="0" dirty="0"/>
              <a:t>, where when the screw is tightened some wings open and block the </a:t>
            </a:r>
            <a:r>
              <a:rPr lang="en-US" sz="1200" b="0" dirty="0">
                <a:solidFill>
                  <a:schemeClr val="accent2"/>
                </a:solidFill>
              </a:rPr>
              <a:t>crown</a:t>
            </a:r>
            <a:r>
              <a:rPr lang="en-US" sz="1200" b="0" dirty="0"/>
              <a:t> </a:t>
            </a:r>
            <a:r>
              <a:rPr lang="en-US" sz="1200" b="0" dirty="0">
                <a:solidFill>
                  <a:schemeClr val="accent2"/>
                </a:solidFill>
              </a:rPr>
              <a:t>made by CADCAM </a:t>
            </a:r>
            <a:r>
              <a:rPr lang="en-US" sz="1200" b="0" dirty="0" err="1">
                <a:solidFill>
                  <a:schemeClr val="accent2"/>
                </a:solidFill>
              </a:rPr>
              <a:t>Simeda</a:t>
            </a:r>
            <a:r>
              <a:rPr lang="en-US" sz="1200" b="0" dirty="0"/>
              <a:t>, which has a cavity with a specific machining compartment.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1DC16-A156-4257-9A18-0E03AF2D592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586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1DC16-A156-4257-9A18-0E03AF2D592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195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Easy</a:t>
            </a:r>
            <a:r>
              <a:rPr lang="fr-FR" dirty="0"/>
              <a:t> handling : </a:t>
            </a:r>
            <a:r>
              <a:rPr lang="fr-FR" b="1" dirty="0" err="1">
                <a:solidFill>
                  <a:srgbClr val="FF0000"/>
                </a:solidFill>
              </a:rPr>
              <a:t>remodelling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without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oven</a:t>
            </a:r>
            <a:r>
              <a:rPr lang="fr-FR" b="1" dirty="0">
                <a:solidFill>
                  <a:srgbClr val="FF0000"/>
                </a:solidFill>
              </a:rPr>
              <a:t>?</a:t>
            </a:r>
          </a:p>
          <a:p>
            <a:r>
              <a:rPr lang="fr-FR" b="0" dirty="0" err="1">
                <a:solidFill>
                  <a:srgbClr val="FF0000"/>
                </a:solidFill>
              </a:rPr>
              <a:t>Built</a:t>
            </a:r>
            <a:r>
              <a:rPr lang="fr-FR" b="0" dirty="0">
                <a:solidFill>
                  <a:srgbClr val="FF0000"/>
                </a:solidFill>
              </a:rPr>
              <a:t> in </a:t>
            </a:r>
            <a:r>
              <a:rPr lang="fr-FR" b="0" dirty="0" err="1">
                <a:solidFill>
                  <a:srgbClr val="FF0000"/>
                </a:solidFill>
              </a:rPr>
              <a:t>screw</a:t>
            </a:r>
            <a:r>
              <a:rPr lang="fr-FR" b="0" dirty="0">
                <a:solidFill>
                  <a:srgbClr val="FF0000"/>
                </a:solidFill>
              </a:rPr>
              <a:t> (</a:t>
            </a:r>
            <a:r>
              <a:rPr lang="fr-FR" b="0" dirty="0" err="1">
                <a:solidFill>
                  <a:srgbClr val="FF0000"/>
                </a:solidFill>
              </a:rPr>
              <a:t>visual</a:t>
            </a:r>
            <a:r>
              <a:rPr lang="fr-FR" b="0" dirty="0">
                <a:solidFill>
                  <a:srgbClr val="FF0000"/>
                </a:solidFill>
              </a:rPr>
              <a:t>) no </a:t>
            </a:r>
            <a:r>
              <a:rPr lang="fr-FR" b="0" dirty="0" err="1">
                <a:solidFill>
                  <a:srgbClr val="FF0000"/>
                </a:solidFill>
              </a:rPr>
              <a:t>loss</a:t>
            </a:r>
            <a:r>
              <a:rPr lang="fr-FR" b="0" dirty="0">
                <a:solidFill>
                  <a:srgbClr val="FF0000"/>
                </a:solidFill>
              </a:rPr>
              <a:t> or </a:t>
            </a:r>
            <a:r>
              <a:rPr lang="fr-FR" b="0" dirty="0" err="1">
                <a:solidFill>
                  <a:srgbClr val="FF0000"/>
                </a:solidFill>
              </a:rPr>
              <a:t>risk</a:t>
            </a:r>
            <a:r>
              <a:rPr lang="fr-FR" b="0" dirty="0">
                <a:solidFill>
                  <a:srgbClr val="FF0000"/>
                </a:solidFill>
              </a:rPr>
              <a:t> of </a:t>
            </a:r>
            <a:r>
              <a:rPr lang="fr-FR" b="0" dirty="0" err="1">
                <a:solidFill>
                  <a:srgbClr val="FF0000"/>
                </a:solidFill>
              </a:rPr>
              <a:t>error</a:t>
            </a:r>
            <a:endParaRPr lang="fr-FR" b="0" dirty="0">
              <a:solidFill>
                <a:srgbClr val="FF0000"/>
              </a:solidFill>
            </a:endParaRPr>
          </a:p>
          <a:p>
            <a:endParaRPr lang="fr-FR" b="0" dirty="0">
              <a:solidFill>
                <a:srgbClr val="FF0000"/>
              </a:solidFill>
            </a:endParaRPr>
          </a:p>
          <a:p>
            <a:r>
              <a:rPr lang="fr-FR" b="0" dirty="0">
                <a:solidFill>
                  <a:srgbClr val="FF0000"/>
                </a:solidFill>
              </a:rPr>
              <a:t>In </a:t>
            </a:r>
            <a:r>
              <a:rPr lang="fr-FR" b="0" dirty="0" err="1">
                <a:solidFill>
                  <a:srgbClr val="FF0000"/>
                </a:solidFill>
              </a:rPr>
              <a:t>lab</a:t>
            </a:r>
            <a:r>
              <a:rPr lang="fr-FR" b="0" dirty="0">
                <a:solidFill>
                  <a:srgbClr val="FF0000"/>
                </a:solidFill>
              </a:rPr>
              <a:t>, handling </a:t>
            </a:r>
            <a:r>
              <a:rPr lang="fr-FR" b="0" dirty="0" err="1">
                <a:solidFill>
                  <a:srgbClr val="FF0000"/>
                </a:solidFill>
              </a:rPr>
              <a:t>is</a:t>
            </a:r>
            <a:r>
              <a:rPr lang="fr-FR" b="0" dirty="0">
                <a:solidFill>
                  <a:srgbClr val="FF0000"/>
                </a:solidFill>
              </a:rPr>
              <a:t> </a:t>
            </a:r>
            <a:r>
              <a:rPr lang="fr-FR" b="0" dirty="0" err="1">
                <a:solidFill>
                  <a:srgbClr val="FF0000"/>
                </a:solidFill>
              </a:rPr>
              <a:t>easier</a:t>
            </a:r>
            <a:r>
              <a:rPr lang="fr-FR" b="0" dirty="0">
                <a:solidFill>
                  <a:srgbClr val="FF0000"/>
                </a:solidFill>
              </a:rPr>
              <a:t> </a:t>
            </a:r>
            <a:r>
              <a:rPr lang="fr-FR" b="0" dirty="0" err="1">
                <a:solidFill>
                  <a:srgbClr val="FF0000"/>
                </a:solidFill>
              </a:rPr>
              <a:t>than</a:t>
            </a:r>
            <a:r>
              <a:rPr lang="fr-FR" b="0" dirty="0">
                <a:solidFill>
                  <a:srgbClr val="FF0000"/>
                </a:solidFill>
              </a:rPr>
              <a:t> a titanium base </a:t>
            </a:r>
            <a:r>
              <a:rPr lang="fr-FR" b="0" dirty="0" err="1">
                <a:solidFill>
                  <a:srgbClr val="FF0000"/>
                </a:solidFill>
              </a:rPr>
              <a:t>thanks</a:t>
            </a:r>
            <a:r>
              <a:rPr lang="fr-FR" b="0" dirty="0">
                <a:solidFill>
                  <a:srgbClr val="FF0000"/>
                </a:solidFill>
              </a:rPr>
              <a:t> to the </a:t>
            </a:r>
            <a:r>
              <a:rPr lang="fr-FR" b="0" dirty="0" err="1">
                <a:solidFill>
                  <a:srgbClr val="FF0000"/>
                </a:solidFill>
              </a:rPr>
              <a:t>lab</a:t>
            </a:r>
            <a:r>
              <a:rPr lang="fr-FR" b="0" dirty="0">
                <a:solidFill>
                  <a:srgbClr val="FF0000"/>
                </a:solidFill>
              </a:rPr>
              <a:t> base (</a:t>
            </a:r>
            <a:r>
              <a:rPr lang="fr-FR" b="0" dirty="0" err="1">
                <a:solidFill>
                  <a:srgbClr val="FF0000"/>
                </a:solidFill>
              </a:rPr>
              <a:t>regulated</a:t>
            </a:r>
            <a:r>
              <a:rPr lang="fr-FR" b="0" dirty="0">
                <a:solidFill>
                  <a:srgbClr val="FF0000"/>
                </a:solidFill>
              </a:rPr>
              <a:t> friction) false  </a:t>
            </a:r>
            <a:r>
              <a:rPr lang="fr-FR" b="0" dirty="0" err="1">
                <a:solidFill>
                  <a:srgbClr val="FF0000"/>
                </a:solidFill>
              </a:rPr>
              <a:t>supple</a:t>
            </a:r>
            <a:r>
              <a:rPr lang="fr-FR" b="0" dirty="0">
                <a:solidFill>
                  <a:srgbClr val="FF0000"/>
                </a:solidFill>
              </a:rPr>
              <a:t> </a:t>
            </a:r>
            <a:r>
              <a:rPr lang="fr-FR" b="0" dirty="0" err="1">
                <a:solidFill>
                  <a:srgbClr val="FF0000"/>
                </a:solidFill>
              </a:rPr>
              <a:t>gingiva</a:t>
            </a:r>
            <a:r>
              <a:rPr lang="fr-FR" b="0" dirty="0">
                <a:solidFill>
                  <a:srgbClr val="FF0000"/>
                </a:solidFill>
              </a:rPr>
              <a:t>, </a:t>
            </a:r>
            <a:r>
              <a:rPr lang="fr-FR" b="0" dirty="0" err="1">
                <a:solidFill>
                  <a:srgbClr val="FF0000"/>
                </a:solidFill>
              </a:rPr>
              <a:t>buried</a:t>
            </a:r>
            <a:r>
              <a:rPr lang="fr-FR" b="0" dirty="0">
                <a:solidFill>
                  <a:srgbClr val="FF0000"/>
                </a:solidFill>
              </a:rPr>
              <a:t> </a:t>
            </a:r>
            <a:r>
              <a:rPr lang="fr-FR" b="0" dirty="0" err="1">
                <a:solidFill>
                  <a:srgbClr val="FF0000"/>
                </a:solidFill>
              </a:rPr>
              <a:t>prosthesis</a:t>
            </a:r>
            <a:r>
              <a:rPr lang="fr-FR" b="0" dirty="0">
                <a:solidFill>
                  <a:srgbClr val="FF0000"/>
                </a:solidFill>
              </a:rPr>
              <a:t> =&gt; « </a:t>
            </a:r>
            <a:r>
              <a:rPr lang="fr-FR" b="0" dirty="0" err="1">
                <a:solidFill>
                  <a:srgbClr val="FF0000"/>
                </a:solidFill>
              </a:rPr>
              <a:t>spring</a:t>
            </a:r>
            <a:r>
              <a:rPr lang="fr-FR" b="0" dirty="0">
                <a:solidFill>
                  <a:srgbClr val="FF0000"/>
                </a:solidFill>
              </a:rPr>
              <a:t> » </a:t>
            </a:r>
            <a:r>
              <a:rPr lang="fr-FR" b="0" dirty="0" err="1">
                <a:solidFill>
                  <a:srgbClr val="FF0000"/>
                </a:solidFill>
              </a:rPr>
              <a:t>effect</a:t>
            </a:r>
            <a:r>
              <a:rPr lang="fr-FR" b="0" dirty="0">
                <a:solidFill>
                  <a:srgbClr val="FF0000"/>
                </a:solidFill>
              </a:rPr>
              <a:t> =&gt; </a:t>
            </a:r>
            <a:r>
              <a:rPr lang="fr-FR" b="0" dirty="0" err="1">
                <a:solidFill>
                  <a:srgbClr val="FF0000"/>
                </a:solidFill>
              </a:rPr>
              <a:t>rises</a:t>
            </a:r>
            <a:r>
              <a:rPr lang="fr-FR" b="0" dirty="0">
                <a:solidFill>
                  <a:srgbClr val="FF0000"/>
                </a:solidFill>
              </a:rPr>
              <a:t> =&gt; </a:t>
            </a:r>
            <a:r>
              <a:rPr lang="fr-FR" b="0" dirty="0" err="1">
                <a:solidFill>
                  <a:srgbClr val="FF0000"/>
                </a:solidFill>
              </a:rPr>
              <a:t>difficult</a:t>
            </a:r>
            <a:endParaRPr lang="fr-FR" b="0" dirty="0">
              <a:solidFill>
                <a:srgbClr val="FF0000"/>
              </a:solidFill>
            </a:endParaRPr>
          </a:p>
          <a:p>
            <a:r>
              <a:rPr lang="fr-FR" b="0" dirty="0">
                <a:solidFill>
                  <a:srgbClr val="FF0000"/>
                </a:solidFill>
              </a:rPr>
              <a:t>Very </a:t>
            </a:r>
            <a:r>
              <a:rPr lang="fr-FR" b="0" dirty="0" err="1">
                <a:solidFill>
                  <a:srgbClr val="FF0000"/>
                </a:solidFill>
              </a:rPr>
              <a:t>easy</a:t>
            </a:r>
            <a:r>
              <a:rPr lang="fr-FR" b="0" dirty="0">
                <a:solidFill>
                  <a:srgbClr val="FF0000"/>
                </a:solidFill>
              </a:rPr>
              <a:t> : impression </a:t>
            </a:r>
            <a:r>
              <a:rPr lang="fr-FR" b="0" dirty="0" err="1">
                <a:solidFill>
                  <a:srgbClr val="FF0000"/>
                </a:solidFill>
              </a:rPr>
              <a:t>directly</a:t>
            </a:r>
            <a:r>
              <a:rPr lang="fr-FR" b="0" dirty="0">
                <a:solidFill>
                  <a:srgbClr val="FF0000"/>
                </a:solidFill>
              </a:rPr>
              <a:t> on implant, </a:t>
            </a:r>
            <a:r>
              <a:rPr lang="fr-FR" b="0" dirty="0" err="1">
                <a:solidFill>
                  <a:srgbClr val="FF0000"/>
                </a:solidFill>
              </a:rPr>
              <a:t>same</a:t>
            </a:r>
            <a:r>
              <a:rPr lang="fr-FR" b="0" dirty="0">
                <a:solidFill>
                  <a:srgbClr val="FF0000"/>
                </a:solidFill>
              </a:rPr>
              <a:t> </a:t>
            </a:r>
            <a:r>
              <a:rPr lang="fr-FR" b="0" dirty="0" err="1">
                <a:solidFill>
                  <a:srgbClr val="FF0000"/>
                </a:solidFill>
              </a:rPr>
              <a:t>material</a:t>
            </a:r>
            <a:r>
              <a:rPr lang="fr-FR" b="0" dirty="0">
                <a:solidFill>
                  <a:srgbClr val="FF0000"/>
                </a:solidFill>
              </a:rPr>
              <a:t>, </a:t>
            </a:r>
            <a:r>
              <a:rPr lang="fr-FR" b="0" dirty="0" err="1">
                <a:solidFill>
                  <a:srgbClr val="FF0000"/>
                </a:solidFill>
              </a:rPr>
              <a:t>spherical</a:t>
            </a:r>
            <a:r>
              <a:rPr lang="fr-FR" b="0" dirty="0">
                <a:solidFill>
                  <a:srgbClr val="FF0000"/>
                </a:solidFill>
              </a:rPr>
              <a:t> </a:t>
            </a:r>
            <a:r>
              <a:rPr lang="fr-FR" b="0" dirty="0" err="1">
                <a:solidFill>
                  <a:srgbClr val="FF0000"/>
                </a:solidFill>
              </a:rPr>
              <a:t>screwdriver</a:t>
            </a:r>
            <a:r>
              <a:rPr lang="fr-FR" b="0" dirty="0">
                <a:solidFill>
                  <a:srgbClr val="FF0000"/>
                </a:solidFill>
              </a:rPr>
              <a:t>, </a:t>
            </a:r>
            <a:r>
              <a:rPr lang="fr-FR" b="0" dirty="0" err="1">
                <a:solidFill>
                  <a:srgbClr val="FF0000"/>
                </a:solidFill>
              </a:rPr>
              <a:t>extractor</a:t>
            </a:r>
            <a:r>
              <a:rPr lang="fr-FR" b="0" dirty="0">
                <a:solidFill>
                  <a:srgbClr val="FF0000"/>
                </a:solidFill>
              </a:rPr>
              <a:t> (</a:t>
            </a:r>
            <a:r>
              <a:rPr lang="fr-FR" b="0" dirty="0" err="1">
                <a:solidFill>
                  <a:srgbClr val="FF0000"/>
                </a:solidFill>
              </a:rPr>
              <a:t>less</a:t>
            </a:r>
            <a:r>
              <a:rPr lang="fr-FR" b="0" dirty="0">
                <a:solidFill>
                  <a:srgbClr val="FF0000"/>
                </a:solidFill>
              </a:rPr>
              <a:t> </a:t>
            </a:r>
            <a:r>
              <a:rPr lang="fr-FR" b="0" dirty="0" err="1">
                <a:solidFill>
                  <a:srgbClr val="FF0000"/>
                </a:solidFill>
              </a:rPr>
              <a:t>equipment</a:t>
            </a:r>
            <a:r>
              <a:rPr lang="fr-FR" b="0" dirty="0">
                <a:solidFill>
                  <a:srgbClr val="FF0000"/>
                </a:solidFill>
              </a:rPr>
              <a:t>/</a:t>
            </a:r>
            <a:r>
              <a:rPr lang="fr-FR" b="0" dirty="0" err="1">
                <a:solidFill>
                  <a:srgbClr val="FF0000"/>
                </a:solidFill>
              </a:rPr>
              <a:t>material</a:t>
            </a:r>
            <a:r>
              <a:rPr lang="fr-FR" b="0" dirty="0">
                <a:solidFill>
                  <a:srgbClr val="FF0000"/>
                </a:solidFill>
              </a:rPr>
              <a:t>?)</a:t>
            </a:r>
          </a:p>
          <a:p>
            <a:r>
              <a:rPr lang="fr-FR" b="0" dirty="0" err="1">
                <a:solidFill>
                  <a:srgbClr val="FF0000"/>
                </a:solidFill>
              </a:rPr>
              <a:t>Receive</a:t>
            </a:r>
            <a:r>
              <a:rPr lang="fr-FR" b="0" dirty="0">
                <a:solidFill>
                  <a:srgbClr val="FF0000"/>
                </a:solidFill>
              </a:rPr>
              <a:t> </a:t>
            </a:r>
            <a:r>
              <a:rPr lang="fr-FR" b="0" dirty="0" err="1">
                <a:solidFill>
                  <a:srgbClr val="FF0000"/>
                </a:solidFill>
              </a:rPr>
              <a:t>from</a:t>
            </a:r>
            <a:r>
              <a:rPr lang="fr-FR" b="0" dirty="0">
                <a:solidFill>
                  <a:srgbClr val="FF0000"/>
                </a:solidFill>
              </a:rPr>
              <a:t> </a:t>
            </a:r>
            <a:r>
              <a:rPr lang="fr-FR" b="0" dirty="0" err="1">
                <a:solidFill>
                  <a:srgbClr val="FF0000"/>
                </a:solidFill>
              </a:rPr>
              <a:t>prosthetist</a:t>
            </a:r>
            <a:r>
              <a:rPr lang="fr-FR" b="0" dirty="0">
                <a:solidFill>
                  <a:srgbClr val="FF0000"/>
                </a:solidFill>
              </a:rPr>
              <a:t> the </a:t>
            </a:r>
            <a:r>
              <a:rPr lang="fr-FR" b="0" dirty="0" err="1">
                <a:solidFill>
                  <a:srgbClr val="FF0000"/>
                </a:solidFill>
              </a:rPr>
              <a:t>finished</a:t>
            </a:r>
            <a:r>
              <a:rPr lang="fr-FR" b="0" dirty="0">
                <a:solidFill>
                  <a:srgbClr val="FF0000"/>
                </a:solidFill>
              </a:rPr>
              <a:t> </a:t>
            </a:r>
            <a:r>
              <a:rPr lang="fr-FR" b="0" dirty="0" err="1">
                <a:solidFill>
                  <a:srgbClr val="FF0000"/>
                </a:solidFill>
              </a:rPr>
              <a:t>tooth</a:t>
            </a:r>
            <a:endParaRPr lang="fr-FR" b="0" dirty="0">
              <a:solidFill>
                <a:srgbClr val="FF0000"/>
              </a:solidFill>
            </a:endParaRPr>
          </a:p>
          <a:p>
            <a:endParaRPr lang="fr-FR" b="0" dirty="0">
              <a:solidFill>
                <a:srgbClr val="FF0000"/>
              </a:solidFill>
            </a:endParaRPr>
          </a:p>
          <a:p>
            <a:r>
              <a:rPr lang="fr-FR" b="0" dirty="0">
                <a:solidFill>
                  <a:srgbClr val="FF0000"/>
                </a:solidFill>
              </a:rPr>
              <a:t>Single position : (</a:t>
            </a:r>
            <a:r>
              <a:rPr lang="fr-FR" b="0" dirty="0" err="1">
                <a:solidFill>
                  <a:srgbClr val="FF0000"/>
                </a:solidFill>
              </a:rPr>
              <a:t>customized</a:t>
            </a:r>
            <a:r>
              <a:rPr lang="fr-FR" b="0" dirty="0">
                <a:solidFill>
                  <a:srgbClr val="FF0000"/>
                </a:solidFill>
              </a:rPr>
              <a:t>) indexation =&gt; </a:t>
            </a:r>
            <a:r>
              <a:rPr lang="fr-FR" b="0" dirty="0" err="1">
                <a:solidFill>
                  <a:srgbClr val="FF0000"/>
                </a:solidFill>
              </a:rPr>
              <a:t>whatever</a:t>
            </a:r>
            <a:r>
              <a:rPr lang="fr-FR" b="0" dirty="0">
                <a:solidFill>
                  <a:srgbClr val="FF0000"/>
                </a:solidFill>
              </a:rPr>
              <a:t> the </a:t>
            </a:r>
            <a:r>
              <a:rPr lang="fr-FR" b="0" dirty="0" err="1">
                <a:solidFill>
                  <a:srgbClr val="FF0000"/>
                </a:solidFill>
              </a:rPr>
              <a:t>trilobe’s</a:t>
            </a:r>
            <a:r>
              <a:rPr lang="fr-FR" b="0" dirty="0">
                <a:solidFill>
                  <a:srgbClr val="FF0000"/>
                </a:solidFill>
              </a:rPr>
              <a:t> position in the </a:t>
            </a:r>
            <a:r>
              <a:rPr lang="fr-FR" b="0" dirty="0" err="1">
                <a:solidFill>
                  <a:srgbClr val="FF0000"/>
                </a:solidFill>
              </a:rPr>
              <a:t>mouth</a:t>
            </a:r>
            <a:endParaRPr lang="fr-FR" b="0" dirty="0">
              <a:solidFill>
                <a:srgbClr val="FF0000"/>
              </a:solidFill>
            </a:endParaRPr>
          </a:p>
          <a:p>
            <a:r>
              <a:rPr lang="fr-FR" b="0" dirty="0" err="1">
                <a:solidFill>
                  <a:srgbClr val="FF0000"/>
                </a:solidFill>
              </a:rPr>
              <a:t>Peculiarity</a:t>
            </a:r>
            <a:r>
              <a:rPr lang="fr-FR" b="0" dirty="0">
                <a:solidFill>
                  <a:srgbClr val="FF0000"/>
                </a:solidFill>
              </a:rPr>
              <a:t> : the </a:t>
            </a:r>
            <a:r>
              <a:rPr lang="fr-FR" b="0" dirty="0" err="1">
                <a:solidFill>
                  <a:srgbClr val="FF0000"/>
                </a:solidFill>
              </a:rPr>
              <a:t>screw</a:t>
            </a:r>
            <a:r>
              <a:rPr lang="fr-FR" b="0" dirty="0">
                <a:solidFill>
                  <a:srgbClr val="FF0000"/>
                </a:solidFill>
              </a:rPr>
              <a:t> </a:t>
            </a:r>
            <a:r>
              <a:rPr lang="fr-FR" b="0" dirty="0" err="1">
                <a:solidFill>
                  <a:srgbClr val="FF0000"/>
                </a:solidFill>
              </a:rPr>
              <a:t>is</a:t>
            </a:r>
            <a:r>
              <a:rPr lang="fr-FR" b="0" dirty="0">
                <a:solidFill>
                  <a:srgbClr val="FF0000"/>
                </a:solidFill>
              </a:rPr>
              <a:t> </a:t>
            </a:r>
            <a:r>
              <a:rPr lang="fr-FR" b="0" dirty="0" err="1">
                <a:solidFill>
                  <a:srgbClr val="FF0000"/>
                </a:solidFill>
              </a:rPr>
              <a:t>already</a:t>
            </a:r>
            <a:r>
              <a:rPr lang="fr-FR" b="0" dirty="0">
                <a:solidFill>
                  <a:srgbClr val="FF0000"/>
                </a:solidFill>
              </a:rPr>
              <a:t> part of the base =&gt; no transport, </a:t>
            </a:r>
            <a:r>
              <a:rPr lang="fr-FR" b="0" dirty="0" err="1">
                <a:solidFill>
                  <a:srgbClr val="FF0000"/>
                </a:solidFill>
              </a:rPr>
              <a:t>simplicity</a:t>
            </a:r>
            <a:r>
              <a:rPr lang="fr-FR" b="0" dirty="0">
                <a:solidFill>
                  <a:srgbClr val="FF0000"/>
                </a:solidFill>
              </a:rPr>
              <a:t>, handling </a:t>
            </a:r>
            <a:r>
              <a:rPr lang="fr-FR" b="0" dirty="0" err="1">
                <a:solidFill>
                  <a:srgbClr val="FF0000"/>
                </a:solidFill>
              </a:rPr>
              <a:t>comfort</a:t>
            </a:r>
            <a:r>
              <a:rPr lang="fr-FR" b="0" dirty="0">
                <a:solidFill>
                  <a:srgbClr val="FF0000"/>
                </a:solidFill>
              </a:rPr>
              <a:t>, </a:t>
            </a:r>
            <a:r>
              <a:rPr lang="fr-FR" b="0" dirty="0" err="1">
                <a:solidFill>
                  <a:srgbClr val="FF0000"/>
                </a:solidFill>
              </a:rPr>
              <a:t>implemented</a:t>
            </a:r>
            <a:r>
              <a:rPr lang="fr-FR" b="0" dirty="0">
                <a:solidFill>
                  <a:srgbClr val="FF0000"/>
                </a:solidFill>
              </a:rPr>
              <a:t>/</a:t>
            </a:r>
            <a:r>
              <a:rPr lang="fr-FR" b="0" dirty="0" err="1">
                <a:solidFill>
                  <a:srgbClr val="FF0000"/>
                </a:solidFill>
              </a:rPr>
              <a:t>established</a:t>
            </a:r>
            <a:r>
              <a:rPr lang="fr-FR" b="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1DC16-A156-4257-9A18-0E03AF2D592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529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Positioning</a:t>
            </a:r>
            <a:r>
              <a:rPr lang="fr-FR" dirty="0"/>
              <a:t> of the implant in the root orientation.</a:t>
            </a:r>
          </a:p>
          <a:p>
            <a:r>
              <a:rPr lang="fr-FR" dirty="0"/>
              <a:t>No </a:t>
            </a:r>
            <a:r>
              <a:rPr lang="fr-FR" dirty="0" err="1"/>
              <a:t>need</a:t>
            </a:r>
            <a:r>
              <a:rPr lang="fr-FR" dirty="0"/>
              <a:t> of </a:t>
            </a:r>
            <a:r>
              <a:rPr lang="fr-FR" dirty="0" err="1"/>
              <a:t>placing</a:t>
            </a:r>
            <a:r>
              <a:rPr lang="fr-FR" dirty="0"/>
              <a:t> the apex on palatin </a:t>
            </a:r>
            <a:r>
              <a:rPr lang="fr-FR" dirty="0" err="1"/>
              <a:t>side</a:t>
            </a:r>
            <a:r>
              <a:rPr lang="fr-FR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1DC16-A156-4257-9A18-0E03AF2D592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353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ML, Z, T</a:t>
            </a:r>
          </a:p>
          <a:p>
            <a:r>
              <a:rPr lang="fr-FR" dirty="0" err="1"/>
              <a:t>Customized</a:t>
            </a:r>
            <a:r>
              <a:rPr lang="fr-FR" dirty="0"/>
              <a:t> </a:t>
            </a:r>
            <a:r>
              <a:rPr lang="fr-FR" dirty="0" err="1"/>
              <a:t>emergence</a:t>
            </a:r>
            <a:r>
              <a:rPr lang="fr-FR" baseline="0" dirty="0"/>
              <a:t> profile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Haut de gamme, sur mesure </a:t>
            </a:r>
            <a:r>
              <a:rPr lang="fr-FR" dirty="0" err="1"/>
              <a:t>Simeda</a:t>
            </a:r>
            <a:r>
              <a:rPr lang="fr-FR" dirty="0"/>
              <a:t>, anatomique, précisions, logement spécifique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/>
              <a:t>Zirconia</a:t>
            </a:r>
            <a:r>
              <a:rPr lang="fr-FR" dirty="0"/>
              <a:t> </a:t>
            </a:r>
            <a:r>
              <a:rPr lang="fr-FR" dirty="0" err="1"/>
              <a:t>tooth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(CAD CAM </a:t>
            </a:r>
            <a:r>
              <a:rPr lang="fr-FR" dirty="0" err="1"/>
              <a:t>tooth</a:t>
            </a:r>
            <a:r>
              <a:rPr lang="fr-FR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1DC16-A156-4257-9A18-0E03AF2D592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451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3C3C3B"/>
                </a:solidFill>
              </a:rPr>
              <a:t>Accessibility</a:t>
            </a:r>
            <a:r>
              <a:rPr lang="en-US" sz="1200" dirty="0">
                <a:solidFill>
                  <a:srgbClr val="3C3C3B"/>
                </a:solidFill>
              </a:rPr>
              <a:t> to innovation</a:t>
            </a:r>
            <a:endParaRPr lang="fr-FR" sz="1200" dirty="0">
              <a:solidFill>
                <a:srgbClr val="3C3C3B"/>
              </a:solidFill>
            </a:endParaRPr>
          </a:p>
          <a:p>
            <a:pPr algn="l"/>
            <a:r>
              <a:rPr lang="fr-FR" sz="1200" dirty="0">
                <a:solidFill>
                  <a:srgbClr val="3C3C3B"/>
                </a:solidFill>
              </a:rPr>
              <a:t>• </a:t>
            </a:r>
            <a:r>
              <a:rPr lang="fr-FR" sz="1200" b="1" dirty="0" err="1">
                <a:solidFill>
                  <a:srgbClr val="3C3C3B"/>
                </a:solidFill>
              </a:rPr>
              <a:t>Immediate</a:t>
            </a:r>
            <a:r>
              <a:rPr lang="fr-FR" sz="1200" b="1" dirty="0">
                <a:solidFill>
                  <a:srgbClr val="3C3C3B"/>
                </a:solidFill>
              </a:rPr>
              <a:t> </a:t>
            </a:r>
            <a:r>
              <a:rPr lang="fr-FR" sz="1200" b="1" dirty="0" err="1">
                <a:solidFill>
                  <a:srgbClr val="3C3C3B"/>
                </a:solidFill>
              </a:rPr>
              <a:t>loading</a:t>
            </a:r>
            <a:r>
              <a:rPr lang="fr-FR" sz="1200" b="1" dirty="0">
                <a:solidFill>
                  <a:srgbClr val="3C3C3B"/>
                </a:solidFill>
              </a:rPr>
              <a:t> solutions</a:t>
            </a:r>
          </a:p>
          <a:p>
            <a:pPr algn="l"/>
            <a:r>
              <a:rPr lang="fr-FR" sz="1200" dirty="0" err="1">
                <a:solidFill>
                  <a:srgbClr val="3C3C3B"/>
                </a:solidFill>
              </a:rPr>
              <a:t>with</a:t>
            </a:r>
            <a:r>
              <a:rPr lang="fr-FR" sz="1200" dirty="0">
                <a:solidFill>
                  <a:srgbClr val="3C3C3B"/>
                </a:solidFill>
              </a:rPr>
              <a:t> </a:t>
            </a:r>
            <a:r>
              <a:rPr lang="fr-FR" sz="1200" dirty="0" err="1">
                <a:solidFill>
                  <a:srgbClr val="3C3C3B"/>
                </a:solidFill>
              </a:rPr>
              <a:t>angled</a:t>
            </a:r>
            <a:r>
              <a:rPr lang="fr-FR" sz="1200" dirty="0">
                <a:solidFill>
                  <a:srgbClr val="3C3C3B"/>
                </a:solidFill>
              </a:rPr>
              <a:t> </a:t>
            </a:r>
            <a:r>
              <a:rPr lang="fr-FR" sz="1200" dirty="0" err="1">
                <a:solidFill>
                  <a:srgbClr val="3C3C3B"/>
                </a:solidFill>
              </a:rPr>
              <a:t>provisional</a:t>
            </a:r>
            <a:r>
              <a:rPr lang="fr-FR" sz="1200" dirty="0">
                <a:solidFill>
                  <a:srgbClr val="3C3C3B"/>
                </a:solidFill>
              </a:rPr>
              <a:t> components</a:t>
            </a:r>
          </a:p>
          <a:p>
            <a:pPr algn="l"/>
            <a:endParaRPr lang="fr-FR" sz="1200" dirty="0">
              <a:solidFill>
                <a:srgbClr val="3C3C3B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CBC00"/>
                </a:solidFill>
              </a:rPr>
              <a:t>INNOVATION</a:t>
            </a:r>
            <a:r>
              <a:rPr lang="fr-FR" b="1" dirty="0">
                <a:solidFill>
                  <a:srgbClr val="009FE3"/>
                </a:solidFill>
              </a:rPr>
              <a:t> </a:t>
            </a:r>
            <a:r>
              <a:rPr lang="fr-FR" sz="1200" dirty="0" err="1">
                <a:solidFill>
                  <a:srgbClr val="3C3C3B"/>
                </a:solidFill>
              </a:rPr>
              <a:t>january</a:t>
            </a:r>
            <a:r>
              <a:rPr lang="fr-FR" sz="1200" dirty="0">
                <a:solidFill>
                  <a:srgbClr val="3C3C3B"/>
                </a:solidFill>
              </a:rPr>
              <a:t> 2019</a:t>
            </a:r>
          </a:p>
          <a:p>
            <a:pPr algn="l"/>
            <a:endParaRPr lang="fr-FR" sz="1200" dirty="0">
              <a:solidFill>
                <a:srgbClr val="3C3C3B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3C3C3B"/>
                </a:solidFill>
              </a:rPr>
              <a:t>Zirconia</a:t>
            </a:r>
            <a:br>
              <a:rPr lang="en-US" sz="1200" dirty="0">
                <a:solidFill>
                  <a:srgbClr val="3C3C3B"/>
                </a:solidFill>
              </a:rPr>
            </a:br>
            <a:r>
              <a:rPr lang="en-US" sz="1200" dirty="0" err="1">
                <a:solidFill>
                  <a:srgbClr val="3C3C3B"/>
                </a:solidFill>
              </a:rPr>
              <a:t>Sina</a:t>
            </a:r>
            <a:r>
              <a:rPr lang="en-US" sz="1200" dirty="0">
                <a:solidFill>
                  <a:srgbClr val="3C3C3B"/>
                </a:solidFill>
              </a:rPr>
              <a:t> Z, T, ML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1DC16-A156-4257-9A18-0E03AF2D592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32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1DC16-A156-4257-9A18-0E03AF2D5923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373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1 Title of presen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>
            <a:extLst>
              <a:ext uri="{FF2B5EF4-FFF2-40B4-BE49-F238E27FC236}">
                <a16:creationId xmlns:a16="http://schemas.microsoft.com/office/drawing/2014/main" id="{E51ADBDE-4903-4613-B6D2-F46499E11B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" y="1459053"/>
            <a:ext cx="12189116" cy="3924895"/>
          </a:xfrm>
          <a:prstGeom prst="rect">
            <a:avLst/>
          </a:prstGeom>
        </p:spPr>
      </p:pic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271572F4-DAA7-4D3F-A078-BAAC3A1C1D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58913"/>
            <a:ext cx="12192000" cy="3924300"/>
          </a:xfrm>
          <a:prstGeom prst="rect">
            <a:avLst/>
          </a:prstGeom>
        </p:spPr>
        <p:txBody>
          <a:bodyPr anchor="t"/>
          <a:lstStyle>
            <a:lvl1pPr algn="l">
              <a:defRPr sz="1600" b="0" i="0" u="none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 </a:t>
            </a:r>
            <a:r>
              <a:rPr lang="fr-FR" dirty="0" err="1"/>
              <a:t>Gallery</a:t>
            </a:r>
            <a:r>
              <a:rPr lang="fr-FR" dirty="0"/>
              <a:t> 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4BD563-D869-427C-9092-17FD017E0CB6}"/>
              </a:ext>
            </a:extLst>
          </p:cNvPr>
          <p:cNvSpPr/>
          <p:nvPr/>
        </p:nvSpPr>
        <p:spPr>
          <a:xfrm>
            <a:off x="7636288" y="6696222"/>
            <a:ext cx="4187608" cy="1617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D9444EFF-93F8-4AEC-AD7C-F10E73BC9F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40966" y="6157519"/>
            <a:ext cx="3822774" cy="34891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800" baseline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b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>
                <a:solidFill>
                  <a:schemeClr val="tx1"/>
                </a:solidFill>
              </a:defRPr>
            </a:lvl4pPr>
            <a:lvl5pPr marL="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F7AEECA3-6AC1-4D40-A0E0-8AAEA1CB4E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2993" y="5754980"/>
            <a:ext cx="3820747" cy="360594"/>
          </a:xfrm>
          <a:prstGeom prst="rect">
            <a:avLst/>
          </a:prstGeom>
        </p:spPr>
        <p:txBody>
          <a:bodyPr/>
          <a:lstStyle>
            <a:lvl1pPr>
              <a:defRPr sz="2200" b="1" cap="all" baseline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b="1" cap="all" baseline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sz="2200" cap="all" baseline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2200" b="1" cap="all" baseline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2200" b="1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TITLE</a:t>
            </a:r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8C7754DA-766F-4000-8652-52DE41CFCD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8063" y="3914743"/>
            <a:ext cx="2594095" cy="855732"/>
          </a:xfrm>
          <a:prstGeom prst="rect">
            <a:avLst/>
          </a:prstGeom>
        </p:spPr>
        <p:txBody>
          <a:bodyPr/>
          <a:lstStyle>
            <a:lvl1pPr>
              <a:defRPr sz="7000" b="1" cap="none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7000" b="1" cap="none" baseline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7000" cap="none" baseline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7000" b="1" cap="none" baseline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7000" b="1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Hello!</a:t>
            </a:r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id="{DEFC1C80-6565-4848-9E65-45A150CDE3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8063" y="4831278"/>
            <a:ext cx="2594095" cy="350888"/>
          </a:xfrm>
          <a:prstGeom prst="rect">
            <a:avLst/>
          </a:prstGeom>
        </p:spPr>
        <p:txBody>
          <a:bodyPr/>
          <a:lstStyle>
            <a:lvl1pPr>
              <a:defRPr sz="1500" b="1" cap="none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500" b="1" cap="none" baseline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500" cap="none" baseline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500" b="1" cap="none" baseline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500" b="1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legendary</a:t>
            </a:r>
            <a:r>
              <a:rPr lang="fr-FR" dirty="0"/>
              <a:t> Mont Blanc</a:t>
            </a:r>
          </a:p>
        </p:txBody>
      </p:sp>
      <p:pic>
        <p:nvPicPr>
          <p:cNvPr id="35" name="Image 34" descr="Une image contenant objet&#10;&#10;Description générée automatiquement">
            <a:extLst>
              <a:ext uri="{FF2B5EF4-FFF2-40B4-BE49-F238E27FC236}">
                <a16:creationId xmlns:a16="http://schemas.microsoft.com/office/drawing/2014/main" id="{345E4DAA-CB2A-49A1-A499-F3BC30DA33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700" y="383239"/>
            <a:ext cx="2733850" cy="74826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59ABA4E-C76F-4098-B87A-2F82DF2DD9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" y="1459053"/>
            <a:ext cx="12189116" cy="39248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0EED6BF-BF8E-46C3-B23B-F8069AB252C1}"/>
              </a:ext>
            </a:extLst>
          </p:cNvPr>
          <p:cNvSpPr/>
          <p:nvPr userDrawn="1"/>
        </p:nvSpPr>
        <p:spPr>
          <a:xfrm>
            <a:off x="7636288" y="6696222"/>
            <a:ext cx="4187608" cy="1617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3" name="Image 12" descr="Une image contenant objet&#10;&#10;Description générée automatiquement">
            <a:extLst>
              <a:ext uri="{FF2B5EF4-FFF2-40B4-BE49-F238E27FC236}">
                <a16:creationId xmlns:a16="http://schemas.microsoft.com/office/drawing/2014/main" id="{D5221727-0801-4A57-A095-05A4D48674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700" y="383239"/>
            <a:ext cx="2733850" cy="7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01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Company - gradient centered + 3 sec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762C9FE-94D2-42D7-B1EF-B7788E5E3122}"/>
              </a:ext>
            </a:extLst>
          </p:cNvPr>
          <p:cNvSpPr/>
          <p:nvPr userDrawn="1"/>
        </p:nvSpPr>
        <p:spPr>
          <a:xfrm>
            <a:off x="0" y="2292989"/>
            <a:ext cx="12192000" cy="3366381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0000">
                <a:schemeClr val="bg1">
                  <a:alpha val="78000"/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C915ACF-420C-4D1A-9D9F-71ED7301BE25}"/>
              </a:ext>
            </a:extLst>
          </p:cNvPr>
          <p:cNvSpPr/>
          <p:nvPr/>
        </p:nvSpPr>
        <p:spPr>
          <a:xfrm>
            <a:off x="0" y="2292989"/>
            <a:ext cx="12192000" cy="3366381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0000">
                <a:schemeClr val="bg1">
                  <a:alpha val="78000"/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00D476-9920-4D6C-B735-B564A29A30AC}"/>
              </a:ext>
            </a:extLst>
          </p:cNvPr>
          <p:cNvSpPr/>
          <p:nvPr/>
        </p:nvSpPr>
        <p:spPr>
          <a:xfrm>
            <a:off x="3149264" y="0"/>
            <a:ext cx="5901492" cy="150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30">
            <a:extLst>
              <a:ext uri="{FF2B5EF4-FFF2-40B4-BE49-F238E27FC236}">
                <a16:creationId xmlns:a16="http://schemas.microsoft.com/office/drawing/2014/main" id="{4983B85A-7F60-4D36-ACDF-2049F92304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97408" y="886721"/>
            <a:ext cx="1531892" cy="234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lnSpc>
                <a:spcPct val="73000"/>
              </a:lnSpc>
              <a:defRPr sz="1600" b="1" cap="all" baseline="0">
                <a:solidFill>
                  <a:schemeClr val="bg1"/>
                </a:solidFill>
              </a:defRPr>
            </a:lvl1pPr>
            <a:lvl2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2pPr>
            <a:lvl3pPr marL="0" indent="0">
              <a:lnSpc>
                <a:spcPct val="73000"/>
              </a:lnSpc>
              <a:buFontTx/>
              <a:buNone/>
              <a:defRPr sz="1600" cap="all" baseline="0">
                <a:solidFill>
                  <a:schemeClr val="bg1"/>
                </a:solidFill>
              </a:defRPr>
            </a:lvl3pPr>
            <a:lvl4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4pPr>
            <a:lvl5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COMPANY</a:t>
            </a:r>
          </a:p>
        </p:txBody>
      </p:sp>
      <p:sp>
        <p:nvSpPr>
          <p:cNvPr id="12" name="Espace réservé du texte 28">
            <a:extLst>
              <a:ext uri="{FF2B5EF4-FFF2-40B4-BE49-F238E27FC236}">
                <a16:creationId xmlns:a16="http://schemas.microsoft.com/office/drawing/2014/main" id="{6140E7E1-3F96-47CA-9BC8-1E9A52DCCA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9203" y="562445"/>
            <a:ext cx="6593032" cy="769397"/>
          </a:xfrm>
          <a:prstGeom prst="rect">
            <a:avLst/>
          </a:prstGeom>
        </p:spPr>
        <p:txBody>
          <a:bodyPr/>
          <a:lstStyle>
            <a:lvl1pPr algn="ctr">
              <a:lnSpc>
                <a:spcPct val="73000"/>
              </a:lnSpc>
              <a:defRPr lang="fr-FR" b="1" dirty="0" smtClean="0">
                <a:solidFill>
                  <a:schemeClr val="tx2"/>
                </a:solidFill>
              </a:defRPr>
            </a:lvl1pPr>
            <a:lvl2pPr marL="0" indent="0" algn="ctr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2pPr>
            <a:lvl3pPr marL="0" indent="0" algn="ctr">
              <a:lnSpc>
                <a:spcPct val="73000"/>
              </a:lnSpc>
              <a:buFontTx/>
              <a:buNone/>
              <a:defRPr sz="5250">
                <a:solidFill>
                  <a:schemeClr val="tx2"/>
                </a:solidFill>
              </a:defRPr>
            </a:lvl3pPr>
            <a:lvl4pPr marL="0" indent="0" algn="ctr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4pPr>
            <a:lvl5pPr marL="0" indent="0" algn="ctr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5535938-107E-4496-A46F-7CAAF5A241D3}"/>
              </a:ext>
            </a:extLst>
          </p:cNvPr>
          <p:cNvCxnSpPr>
            <a:cxnSpLocks/>
          </p:cNvCxnSpPr>
          <p:nvPr/>
        </p:nvCxnSpPr>
        <p:spPr>
          <a:xfrm>
            <a:off x="4059068" y="3406905"/>
            <a:ext cx="0" cy="2138785"/>
          </a:xfrm>
          <a:prstGeom prst="line">
            <a:avLst/>
          </a:prstGeom>
          <a:ln w="28575">
            <a:solidFill>
              <a:srgbClr val="FCB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A4D6C998-6373-441E-8693-49CD261C3161}"/>
              </a:ext>
            </a:extLst>
          </p:cNvPr>
          <p:cNvCxnSpPr>
            <a:cxnSpLocks/>
          </p:cNvCxnSpPr>
          <p:nvPr/>
        </p:nvCxnSpPr>
        <p:spPr>
          <a:xfrm>
            <a:off x="8132932" y="3406905"/>
            <a:ext cx="0" cy="2138785"/>
          </a:xfrm>
          <a:prstGeom prst="line">
            <a:avLst/>
          </a:prstGeom>
          <a:ln w="28575">
            <a:solidFill>
              <a:srgbClr val="FCB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8" descr="Text">
            <a:extLst>
              <a:ext uri="{FF2B5EF4-FFF2-40B4-BE49-F238E27FC236}">
                <a16:creationId xmlns:a16="http://schemas.microsoft.com/office/drawing/2014/main" id="{B5AE0D23-0DA3-4B28-A0C5-B4BAAFD70D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8721" y="2800434"/>
            <a:ext cx="3687417" cy="791135"/>
          </a:xfrm>
          <a:prstGeom prst="rect">
            <a:avLst/>
          </a:prstGeom>
        </p:spPr>
        <p:txBody>
          <a:bodyPr/>
          <a:lstStyle>
            <a:lvl1pPr marL="225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>
                <a:solidFill>
                  <a:schemeClr val="tx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5pPr>
            <a:lvl6pPr marL="2286000" indent="0" algn="ctr">
              <a:lnSpc>
                <a:spcPct val="100000"/>
              </a:lnSpc>
              <a:buNone/>
              <a:defRPr/>
            </a:lvl6pPr>
          </a:lstStyle>
          <a:p>
            <a:pPr lvl="0"/>
            <a:r>
              <a:rPr lang="fr-FR" dirty="0"/>
              <a:t>Section #1</a:t>
            </a:r>
          </a:p>
          <a:p>
            <a:pPr lvl="0"/>
            <a:endParaRPr lang="fr-FR" dirty="0"/>
          </a:p>
        </p:txBody>
      </p:sp>
      <p:sp>
        <p:nvSpPr>
          <p:cNvPr id="23" name="Espace réservé du texte 18" descr="Text">
            <a:extLst>
              <a:ext uri="{FF2B5EF4-FFF2-40B4-BE49-F238E27FC236}">
                <a16:creationId xmlns:a16="http://schemas.microsoft.com/office/drawing/2014/main" id="{281E999A-33A7-45A3-BD42-8680865EBC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8721" y="5557193"/>
            <a:ext cx="3687417" cy="1050362"/>
          </a:xfrm>
          <a:prstGeom prst="rect">
            <a:avLst/>
          </a:prstGeom>
        </p:spPr>
        <p:txBody>
          <a:bodyPr/>
          <a:lstStyle>
            <a:lvl1pPr marL="28800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3pPr>
            <a:lvl4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  <a:lvl6pPr marL="2286000" indent="0" algn="ctr">
              <a:lnSpc>
                <a:spcPct val="100000"/>
              </a:lnSpc>
              <a:buNone/>
              <a:defRPr/>
            </a:lvl6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38" name="Espace réservé du texte 18" descr="Text">
            <a:extLst>
              <a:ext uri="{FF2B5EF4-FFF2-40B4-BE49-F238E27FC236}">
                <a16:creationId xmlns:a16="http://schemas.microsoft.com/office/drawing/2014/main" id="{762EFB4F-20A1-4307-B24D-3D5387E3D1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9264" y="1532396"/>
            <a:ext cx="6602971" cy="654213"/>
          </a:xfrm>
          <a:prstGeom prst="rect">
            <a:avLst/>
          </a:prstGeom>
        </p:spPr>
        <p:txBody>
          <a:bodyPr/>
          <a:lstStyle>
            <a:lvl1pPr marL="225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3pPr>
            <a:lvl4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39" name="Espace réservé du texte 18" descr="Text">
            <a:extLst>
              <a:ext uri="{FF2B5EF4-FFF2-40B4-BE49-F238E27FC236}">
                <a16:creationId xmlns:a16="http://schemas.microsoft.com/office/drawing/2014/main" id="{7F1F6300-679E-4928-ABEB-F44A6B291B8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52290" y="2800433"/>
            <a:ext cx="3687417" cy="791135"/>
          </a:xfrm>
          <a:prstGeom prst="rect">
            <a:avLst/>
          </a:prstGeom>
        </p:spPr>
        <p:txBody>
          <a:bodyPr/>
          <a:lstStyle>
            <a:lvl1pPr marL="225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>
                <a:solidFill>
                  <a:schemeClr val="tx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5pPr>
            <a:lvl6pPr marL="2286000" indent="0" algn="ctr">
              <a:lnSpc>
                <a:spcPct val="100000"/>
              </a:lnSpc>
              <a:buNone/>
              <a:defRPr/>
            </a:lvl6pPr>
          </a:lstStyle>
          <a:p>
            <a:pPr lvl="0"/>
            <a:r>
              <a:rPr lang="fr-FR" dirty="0"/>
              <a:t>Section #2</a:t>
            </a:r>
          </a:p>
          <a:p>
            <a:pPr lvl="0"/>
            <a:endParaRPr lang="fr-FR" dirty="0"/>
          </a:p>
        </p:txBody>
      </p:sp>
      <p:sp>
        <p:nvSpPr>
          <p:cNvPr id="40" name="Espace réservé du texte 18" descr="Text">
            <a:extLst>
              <a:ext uri="{FF2B5EF4-FFF2-40B4-BE49-F238E27FC236}">
                <a16:creationId xmlns:a16="http://schemas.microsoft.com/office/drawing/2014/main" id="{F5C2D30C-1644-46EC-94AE-72096EE813C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26156" y="2800433"/>
            <a:ext cx="3687417" cy="791135"/>
          </a:xfrm>
          <a:prstGeom prst="rect">
            <a:avLst/>
          </a:prstGeom>
        </p:spPr>
        <p:txBody>
          <a:bodyPr/>
          <a:lstStyle>
            <a:lvl1pPr marL="225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>
                <a:solidFill>
                  <a:schemeClr val="tx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5pPr>
            <a:lvl6pPr marL="2286000" indent="0" algn="ctr">
              <a:lnSpc>
                <a:spcPct val="100000"/>
              </a:lnSpc>
              <a:buNone/>
              <a:defRPr/>
            </a:lvl6pPr>
          </a:lstStyle>
          <a:p>
            <a:pPr lvl="0"/>
            <a:r>
              <a:rPr lang="fr-FR" dirty="0"/>
              <a:t>Section #3</a:t>
            </a:r>
          </a:p>
          <a:p>
            <a:pPr lvl="0"/>
            <a:endParaRPr lang="fr-FR" dirty="0"/>
          </a:p>
        </p:txBody>
      </p:sp>
      <p:sp>
        <p:nvSpPr>
          <p:cNvPr id="41" name="Espace réservé du texte 18" descr="Text">
            <a:extLst>
              <a:ext uri="{FF2B5EF4-FFF2-40B4-BE49-F238E27FC236}">
                <a16:creationId xmlns:a16="http://schemas.microsoft.com/office/drawing/2014/main" id="{49785C4A-1D94-4AEE-AEA0-6CAA4A77D1B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52289" y="5557193"/>
            <a:ext cx="3687417" cy="1050362"/>
          </a:xfrm>
          <a:prstGeom prst="rect">
            <a:avLst/>
          </a:prstGeom>
        </p:spPr>
        <p:txBody>
          <a:bodyPr/>
          <a:lstStyle>
            <a:lvl1pPr marL="28800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3pPr>
            <a:lvl4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  <a:lvl6pPr marL="2286000" indent="0" algn="ctr">
              <a:lnSpc>
                <a:spcPct val="100000"/>
              </a:lnSpc>
              <a:buNone/>
              <a:defRPr/>
            </a:lvl6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42" name="Espace réservé du texte 18" descr="Text">
            <a:extLst>
              <a:ext uri="{FF2B5EF4-FFF2-40B4-BE49-F238E27FC236}">
                <a16:creationId xmlns:a16="http://schemas.microsoft.com/office/drawing/2014/main" id="{D7876858-E3C7-4102-897D-0AB35E1ADB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26156" y="5557193"/>
            <a:ext cx="3687417" cy="1050362"/>
          </a:xfrm>
          <a:prstGeom prst="rect">
            <a:avLst/>
          </a:prstGeom>
        </p:spPr>
        <p:txBody>
          <a:bodyPr/>
          <a:lstStyle>
            <a:lvl1pPr marL="28800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3pPr>
            <a:lvl4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  <a:lvl6pPr marL="2286000" indent="0" algn="ctr">
              <a:lnSpc>
                <a:spcPct val="100000"/>
              </a:lnSpc>
              <a:buNone/>
              <a:defRPr/>
            </a:lvl6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A72AA2-4495-4E57-AF84-B6690CF70C62}"/>
              </a:ext>
            </a:extLst>
          </p:cNvPr>
          <p:cNvSpPr/>
          <p:nvPr userDrawn="1"/>
        </p:nvSpPr>
        <p:spPr>
          <a:xfrm>
            <a:off x="3149264" y="0"/>
            <a:ext cx="5901492" cy="150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A0DAC560-147A-4C29-A09C-B704D36D8CA4}"/>
              </a:ext>
            </a:extLst>
          </p:cNvPr>
          <p:cNvCxnSpPr>
            <a:cxnSpLocks/>
          </p:cNvCxnSpPr>
          <p:nvPr userDrawn="1"/>
        </p:nvCxnSpPr>
        <p:spPr>
          <a:xfrm>
            <a:off x="4059068" y="3406905"/>
            <a:ext cx="0" cy="2138785"/>
          </a:xfrm>
          <a:prstGeom prst="line">
            <a:avLst/>
          </a:prstGeom>
          <a:ln w="28575">
            <a:solidFill>
              <a:srgbClr val="FCB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AA83A8A-E809-4F5F-A514-3C3510E44CA4}"/>
              </a:ext>
            </a:extLst>
          </p:cNvPr>
          <p:cNvCxnSpPr>
            <a:cxnSpLocks/>
          </p:cNvCxnSpPr>
          <p:nvPr userDrawn="1"/>
        </p:nvCxnSpPr>
        <p:spPr>
          <a:xfrm>
            <a:off x="8132932" y="3406905"/>
            <a:ext cx="0" cy="2138785"/>
          </a:xfrm>
          <a:prstGeom prst="line">
            <a:avLst/>
          </a:prstGeom>
          <a:ln w="28575">
            <a:solidFill>
              <a:srgbClr val="FCB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>
            <a:extLst>
              <a:ext uri="{FF2B5EF4-FFF2-40B4-BE49-F238E27FC236}">
                <a16:creationId xmlns:a16="http://schemas.microsoft.com/office/drawing/2014/main" id="{F3ECCD1C-81BD-47BA-B8AC-BBC7AE73B8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0484" y="268070"/>
            <a:ext cx="1992754" cy="54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9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Company - gradient centered + 4 sec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7CC7E3A-1A50-47DB-8923-A6801A3C9D68}"/>
              </a:ext>
            </a:extLst>
          </p:cNvPr>
          <p:cNvSpPr/>
          <p:nvPr userDrawn="1"/>
        </p:nvSpPr>
        <p:spPr>
          <a:xfrm>
            <a:off x="0" y="2292989"/>
            <a:ext cx="12192000" cy="3366381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0000">
                <a:schemeClr val="bg1">
                  <a:alpha val="78000"/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BBD0456-2CC7-4753-97E1-5C18AEDA8221}"/>
              </a:ext>
            </a:extLst>
          </p:cNvPr>
          <p:cNvSpPr/>
          <p:nvPr/>
        </p:nvSpPr>
        <p:spPr>
          <a:xfrm>
            <a:off x="0" y="2292989"/>
            <a:ext cx="12192000" cy="3366381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0000">
                <a:schemeClr val="bg1">
                  <a:alpha val="78000"/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00D476-9920-4D6C-B735-B564A29A30AC}"/>
              </a:ext>
            </a:extLst>
          </p:cNvPr>
          <p:cNvSpPr/>
          <p:nvPr/>
        </p:nvSpPr>
        <p:spPr>
          <a:xfrm>
            <a:off x="3149264" y="0"/>
            <a:ext cx="5901492" cy="150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30">
            <a:extLst>
              <a:ext uri="{FF2B5EF4-FFF2-40B4-BE49-F238E27FC236}">
                <a16:creationId xmlns:a16="http://schemas.microsoft.com/office/drawing/2014/main" id="{4983B85A-7F60-4D36-ACDF-2049F92304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97408" y="886721"/>
            <a:ext cx="1531892" cy="234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lnSpc>
                <a:spcPct val="73000"/>
              </a:lnSpc>
              <a:defRPr sz="1600" b="1" cap="all" baseline="0">
                <a:solidFill>
                  <a:schemeClr val="bg1"/>
                </a:solidFill>
              </a:defRPr>
            </a:lvl1pPr>
            <a:lvl2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2pPr>
            <a:lvl3pPr marL="0" indent="0">
              <a:lnSpc>
                <a:spcPct val="73000"/>
              </a:lnSpc>
              <a:buFontTx/>
              <a:buNone/>
              <a:defRPr sz="1600" cap="all" baseline="0">
                <a:solidFill>
                  <a:schemeClr val="bg1"/>
                </a:solidFill>
              </a:defRPr>
            </a:lvl3pPr>
            <a:lvl4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4pPr>
            <a:lvl5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COMPANY</a:t>
            </a:r>
          </a:p>
        </p:txBody>
      </p:sp>
      <p:sp>
        <p:nvSpPr>
          <p:cNvPr id="12" name="Espace réservé du texte 28">
            <a:extLst>
              <a:ext uri="{FF2B5EF4-FFF2-40B4-BE49-F238E27FC236}">
                <a16:creationId xmlns:a16="http://schemas.microsoft.com/office/drawing/2014/main" id="{6140E7E1-3F96-47CA-9BC8-1E9A52DCCA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9203" y="562445"/>
            <a:ext cx="6593032" cy="769397"/>
          </a:xfrm>
          <a:prstGeom prst="rect">
            <a:avLst/>
          </a:prstGeom>
        </p:spPr>
        <p:txBody>
          <a:bodyPr/>
          <a:lstStyle>
            <a:lvl1pPr algn="ctr">
              <a:lnSpc>
                <a:spcPct val="73000"/>
              </a:lnSpc>
              <a:defRPr lang="fr-FR" b="1" dirty="0" smtClean="0">
                <a:solidFill>
                  <a:schemeClr val="tx2"/>
                </a:solidFill>
              </a:defRPr>
            </a:lvl1pPr>
            <a:lvl2pPr marL="0" indent="0" algn="ctr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2pPr>
            <a:lvl3pPr marL="0" indent="0" algn="ctr">
              <a:lnSpc>
                <a:spcPct val="73000"/>
              </a:lnSpc>
              <a:buFontTx/>
              <a:buNone/>
              <a:defRPr sz="5250">
                <a:solidFill>
                  <a:schemeClr val="tx2"/>
                </a:solidFill>
              </a:defRPr>
            </a:lvl3pPr>
            <a:lvl4pPr marL="0" indent="0" algn="ctr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4pPr>
            <a:lvl5pPr marL="0" indent="0" algn="ctr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3E8BE36-F008-48AE-9B2A-A0695709402B}"/>
              </a:ext>
            </a:extLst>
          </p:cNvPr>
          <p:cNvCxnSpPr>
            <a:cxnSpLocks/>
          </p:cNvCxnSpPr>
          <p:nvPr/>
        </p:nvCxnSpPr>
        <p:spPr>
          <a:xfrm>
            <a:off x="3053864" y="3418407"/>
            <a:ext cx="0" cy="213878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5535938-107E-4496-A46F-7CAAF5A241D3}"/>
              </a:ext>
            </a:extLst>
          </p:cNvPr>
          <p:cNvCxnSpPr>
            <a:cxnSpLocks/>
          </p:cNvCxnSpPr>
          <p:nvPr/>
        </p:nvCxnSpPr>
        <p:spPr>
          <a:xfrm>
            <a:off x="6070234" y="3406905"/>
            <a:ext cx="0" cy="213878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A4D6C998-6373-441E-8693-49CD261C3161}"/>
              </a:ext>
            </a:extLst>
          </p:cNvPr>
          <p:cNvCxnSpPr>
            <a:cxnSpLocks/>
          </p:cNvCxnSpPr>
          <p:nvPr/>
        </p:nvCxnSpPr>
        <p:spPr>
          <a:xfrm>
            <a:off x="9132611" y="3406905"/>
            <a:ext cx="0" cy="213878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8" descr="Text">
            <a:extLst>
              <a:ext uri="{FF2B5EF4-FFF2-40B4-BE49-F238E27FC236}">
                <a16:creationId xmlns:a16="http://schemas.microsoft.com/office/drawing/2014/main" id="{B5AE0D23-0DA3-4B28-A0C5-B4BAAFD70D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8700" y="2800434"/>
            <a:ext cx="2673927" cy="791135"/>
          </a:xfrm>
          <a:prstGeom prst="rect">
            <a:avLst/>
          </a:prstGeom>
        </p:spPr>
        <p:txBody>
          <a:bodyPr/>
          <a:lstStyle>
            <a:lvl1pPr marL="225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>
                <a:solidFill>
                  <a:schemeClr val="tx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5pPr>
            <a:lvl6pPr marL="2286000" indent="0" algn="ctr">
              <a:lnSpc>
                <a:spcPct val="100000"/>
              </a:lnSpc>
              <a:buNone/>
              <a:defRPr/>
            </a:lvl6pPr>
          </a:lstStyle>
          <a:p>
            <a:pPr lvl="0"/>
            <a:r>
              <a:rPr lang="fr-FR" dirty="0"/>
              <a:t>Section #1</a:t>
            </a:r>
          </a:p>
          <a:p>
            <a:pPr lvl="0"/>
            <a:endParaRPr lang="fr-FR" dirty="0"/>
          </a:p>
        </p:txBody>
      </p:sp>
      <p:sp>
        <p:nvSpPr>
          <p:cNvPr id="23" name="Espace réservé du texte 18" descr="Text">
            <a:extLst>
              <a:ext uri="{FF2B5EF4-FFF2-40B4-BE49-F238E27FC236}">
                <a16:creationId xmlns:a16="http://schemas.microsoft.com/office/drawing/2014/main" id="{281E999A-33A7-45A3-BD42-8680865EBC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8722" y="5557193"/>
            <a:ext cx="2673918" cy="1050362"/>
          </a:xfrm>
          <a:prstGeom prst="rect">
            <a:avLst/>
          </a:prstGeom>
        </p:spPr>
        <p:txBody>
          <a:bodyPr/>
          <a:lstStyle>
            <a:lvl1pPr marL="28800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3pPr>
            <a:lvl4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  <a:lvl6pPr marL="2286000" indent="0" algn="ctr">
              <a:lnSpc>
                <a:spcPct val="100000"/>
              </a:lnSpc>
              <a:buNone/>
              <a:defRPr/>
            </a:lvl6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28" name="Espace réservé du texte 18" descr="Text">
            <a:extLst>
              <a:ext uri="{FF2B5EF4-FFF2-40B4-BE49-F238E27FC236}">
                <a16:creationId xmlns:a16="http://schemas.microsoft.com/office/drawing/2014/main" id="{229A0F79-05B6-4B1D-AD60-2A25885125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9264" y="1532396"/>
            <a:ext cx="6602971" cy="654213"/>
          </a:xfrm>
          <a:prstGeom prst="rect">
            <a:avLst/>
          </a:prstGeom>
        </p:spPr>
        <p:txBody>
          <a:bodyPr/>
          <a:lstStyle>
            <a:lvl1pPr marL="225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3pPr>
            <a:lvl4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29" name="Espace réservé du texte 18" descr="Text">
            <a:extLst>
              <a:ext uri="{FF2B5EF4-FFF2-40B4-BE49-F238E27FC236}">
                <a16:creationId xmlns:a16="http://schemas.microsoft.com/office/drawing/2014/main" id="{60A50360-EBF9-4F8A-BDDF-163CD359E7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25086" y="2800433"/>
            <a:ext cx="2673927" cy="791135"/>
          </a:xfrm>
          <a:prstGeom prst="rect">
            <a:avLst/>
          </a:prstGeom>
        </p:spPr>
        <p:txBody>
          <a:bodyPr/>
          <a:lstStyle>
            <a:lvl1pPr marL="225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>
                <a:solidFill>
                  <a:schemeClr val="tx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5pPr>
            <a:lvl6pPr marL="2286000" indent="0" algn="ctr">
              <a:lnSpc>
                <a:spcPct val="100000"/>
              </a:lnSpc>
              <a:buNone/>
              <a:defRPr/>
            </a:lvl6pPr>
          </a:lstStyle>
          <a:p>
            <a:pPr lvl="0"/>
            <a:r>
              <a:rPr lang="fr-FR" dirty="0"/>
              <a:t>Section #2</a:t>
            </a:r>
          </a:p>
          <a:p>
            <a:pPr lvl="0"/>
            <a:endParaRPr lang="fr-FR" dirty="0"/>
          </a:p>
        </p:txBody>
      </p:sp>
      <p:sp>
        <p:nvSpPr>
          <p:cNvPr id="30" name="Espace réservé du texte 18" descr="Text">
            <a:extLst>
              <a:ext uri="{FF2B5EF4-FFF2-40B4-BE49-F238E27FC236}">
                <a16:creationId xmlns:a16="http://schemas.microsoft.com/office/drawing/2014/main" id="{29BE9856-AC46-4AA7-9EA1-55DE0278FB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951" y="2800432"/>
            <a:ext cx="2673927" cy="791135"/>
          </a:xfrm>
          <a:prstGeom prst="rect">
            <a:avLst/>
          </a:prstGeom>
        </p:spPr>
        <p:txBody>
          <a:bodyPr/>
          <a:lstStyle>
            <a:lvl1pPr marL="225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>
                <a:solidFill>
                  <a:schemeClr val="tx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5pPr>
            <a:lvl6pPr marL="2286000" indent="0" algn="ctr">
              <a:lnSpc>
                <a:spcPct val="100000"/>
              </a:lnSpc>
              <a:buNone/>
              <a:defRPr/>
            </a:lvl6pPr>
          </a:lstStyle>
          <a:p>
            <a:pPr lvl="0"/>
            <a:r>
              <a:rPr lang="fr-FR" dirty="0"/>
              <a:t>Section #3</a:t>
            </a:r>
          </a:p>
          <a:p>
            <a:pPr lvl="0"/>
            <a:endParaRPr lang="fr-FR" dirty="0"/>
          </a:p>
        </p:txBody>
      </p:sp>
      <p:sp>
        <p:nvSpPr>
          <p:cNvPr id="31" name="Espace réservé du texte 18" descr="Text">
            <a:extLst>
              <a:ext uri="{FF2B5EF4-FFF2-40B4-BE49-F238E27FC236}">
                <a16:creationId xmlns:a16="http://schemas.microsoft.com/office/drawing/2014/main" id="{04E17326-AFA4-4BAF-8EF1-0CE752A3AFD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41327" y="2800431"/>
            <a:ext cx="2673927" cy="791135"/>
          </a:xfrm>
          <a:prstGeom prst="rect">
            <a:avLst/>
          </a:prstGeom>
        </p:spPr>
        <p:txBody>
          <a:bodyPr/>
          <a:lstStyle>
            <a:lvl1pPr marL="225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>
                <a:solidFill>
                  <a:schemeClr val="tx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5pPr>
            <a:lvl6pPr marL="2286000" indent="0" algn="ctr">
              <a:lnSpc>
                <a:spcPct val="100000"/>
              </a:lnSpc>
              <a:buNone/>
              <a:defRPr/>
            </a:lvl6pPr>
          </a:lstStyle>
          <a:p>
            <a:pPr lvl="0"/>
            <a:r>
              <a:rPr lang="fr-FR" dirty="0"/>
              <a:t>Section #4</a:t>
            </a:r>
          </a:p>
          <a:p>
            <a:pPr lvl="0"/>
            <a:endParaRPr lang="fr-FR" dirty="0"/>
          </a:p>
        </p:txBody>
      </p:sp>
      <p:sp>
        <p:nvSpPr>
          <p:cNvPr id="32" name="Espace réservé du texte 18" descr="Text">
            <a:extLst>
              <a:ext uri="{FF2B5EF4-FFF2-40B4-BE49-F238E27FC236}">
                <a16:creationId xmlns:a16="http://schemas.microsoft.com/office/drawing/2014/main" id="{4C491AED-988C-4516-AE0E-BAD10EE000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25086" y="5557192"/>
            <a:ext cx="2673918" cy="1050362"/>
          </a:xfrm>
          <a:prstGeom prst="rect">
            <a:avLst/>
          </a:prstGeom>
        </p:spPr>
        <p:txBody>
          <a:bodyPr/>
          <a:lstStyle>
            <a:lvl1pPr marL="28800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3pPr>
            <a:lvl4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  <a:lvl6pPr marL="2286000" indent="0" algn="ctr">
              <a:lnSpc>
                <a:spcPct val="100000"/>
              </a:lnSpc>
              <a:buNone/>
              <a:defRPr/>
            </a:lvl6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33" name="Espace réservé du texte 18" descr="Text">
            <a:extLst>
              <a:ext uri="{FF2B5EF4-FFF2-40B4-BE49-F238E27FC236}">
                <a16:creationId xmlns:a16="http://schemas.microsoft.com/office/drawing/2014/main" id="{1365C893-136C-480E-97A2-0B643E5889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78960" y="5557192"/>
            <a:ext cx="2673918" cy="1050362"/>
          </a:xfrm>
          <a:prstGeom prst="rect">
            <a:avLst/>
          </a:prstGeom>
        </p:spPr>
        <p:txBody>
          <a:bodyPr/>
          <a:lstStyle>
            <a:lvl1pPr marL="28800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3pPr>
            <a:lvl4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  <a:lvl6pPr marL="2286000" indent="0" algn="ctr">
              <a:lnSpc>
                <a:spcPct val="100000"/>
              </a:lnSpc>
              <a:buNone/>
              <a:defRPr/>
            </a:lvl6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34" name="Espace réservé du texte 18" descr="Text">
            <a:extLst>
              <a:ext uri="{FF2B5EF4-FFF2-40B4-BE49-F238E27FC236}">
                <a16:creationId xmlns:a16="http://schemas.microsoft.com/office/drawing/2014/main" id="{8D3C6C86-0BC4-4F2C-8323-812A18B42B3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41327" y="5557192"/>
            <a:ext cx="2673918" cy="1050362"/>
          </a:xfrm>
          <a:prstGeom prst="rect">
            <a:avLst/>
          </a:prstGeom>
        </p:spPr>
        <p:txBody>
          <a:bodyPr/>
          <a:lstStyle>
            <a:lvl1pPr marL="28800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3pPr>
            <a:lvl4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  <a:lvl6pPr marL="2286000" indent="0" algn="ctr">
              <a:lnSpc>
                <a:spcPct val="100000"/>
              </a:lnSpc>
              <a:buNone/>
              <a:defRPr/>
            </a:lvl6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6D7CC0-7B2F-4C2F-A38A-62F63D51605E}"/>
              </a:ext>
            </a:extLst>
          </p:cNvPr>
          <p:cNvSpPr/>
          <p:nvPr userDrawn="1"/>
        </p:nvSpPr>
        <p:spPr>
          <a:xfrm>
            <a:off x="3149264" y="0"/>
            <a:ext cx="5901492" cy="150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54201769-4004-4E59-B762-30FD10A2AC71}"/>
              </a:ext>
            </a:extLst>
          </p:cNvPr>
          <p:cNvCxnSpPr>
            <a:cxnSpLocks/>
          </p:cNvCxnSpPr>
          <p:nvPr userDrawn="1"/>
        </p:nvCxnSpPr>
        <p:spPr>
          <a:xfrm>
            <a:off x="3053864" y="3418407"/>
            <a:ext cx="0" cy="213878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9409D330-8A4A-4A0D-ADA0-78819D42FF4A}"/>
              </a:ext>
            </a:extLst>
          </p:cNvPr>
          <p:cNvCxnSpPr>
            <a:cxnSpLocks/>
          </p:cNvCxnSpPr>
          <p:nvPr userDrawn="1"/>
        </p:nvCxnSpPr>
        <p:spPr>
          <a:xfrm>
            <a:off x="6070234" y="3406905"/>
            <a:ext cx="0" cy="213878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79A8F951-5C6D-4383-A5ED-33E08227E18D}"/>
              </a:ext>
            </a:extLst>
          </p:cNvPr>
          <p:cNvCxnSpPr>
            <a:cxnSpLocks/>
          </p:cNvCxnSpPr>
          <p:nvPr userDrawn="1"/>
        </p:nvCxnSpPr>
        <p:spPr>
          <a:xfrm>
            <a:off x="9132611" y="3406905"/>
            <a:ext cx="0" cy="213878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 35">
            <a:extLst>
              <a:ext uri="{FF2B5EF4-FFF2-40B4-BE49-F238E27FC236}">
                <a16:creationId xmlns:a16="http://schemas.microsoft.com/office/drawing/2014/main" id="{1D3A4699-EDFF-4D86-9D95-AA7386DA9E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0484" y="268070"/>
            <a:ext cx="1992754" cy="54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06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Product - intr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9C0393-9366-44E3-953F-789C833AEBB5}"/>
              </a:ext>
            </a:extLst>
          </p:cNvPr>
          <p:cNvSpPr/>
          <p:nvPr/>
        </p:nvSpPr>
        <p:spPr>
          <a:xfrm>
            <a:off x="0" y="3943338"/>
            <a:ext cx="8138858" cy="2914661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8000">
                <a:schemeClr val="bg1">
                  <a:alpha val="78000"/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D6DE30-5201-44D0-BEE6-DCC426668915}"/>
              </a:ext>
            </a:extLst>
          </p:cNvPr>
          <p:cNvSpPr/>
          <p:nvPr/>
        </p:nvSpPr>
        <p:spPr>
          <a:xfrm>
            <a:off x="3149264" y="0"/>
            <a:ext cx="5901492" cy="150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Espace réservé du texte 18" descr="Text">
            <a:extLst>
              <a:ext uri="{FF2B5EF4-FFF2-40B4-BE49-F238E27FC236}">
                <a16:creationId xmlns:a16="http://schemas.microsoft.com/office/drawing/2014/main" id="{B7A51109-7CDC-4D77-B426-AF1160178B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6725" y="1244161"/>
            <a:ext cx="6826175" cy="2197957"/>
          </a:xfrm>
          <a:prstGeom prst="rect">
            <a:avLst/>
          </a:prstGeom>
        </p:spPr>
        <p:txBody>
          <a:bodyPr/>
          <a:lstStyle>
            <a:lvl1pPr marL="28800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1pPr>
            <a:lvl2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3pPr>
            <a:lvl4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15" name="Espace réservé du texte 28">
            <a:extLst>
              <a:ext uri="{FF2B5EF4-FFF2-40B4-BE49-F238E27FC236}">
                <a16:creationId xmlns:a16="http://schemas.microsoft.com/office/drawing/2014/main" id="{26C87CC2-BEA0-430E-B548-3B9D4F2010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472" y="1238307"/>
            <a:ext cx="3882798" cy="2197956"/>
          </a:xfrm>
          <a:prstGeom prst="rect">
            <a:avLst/>
          </a:prstGeom>
        </p:spPr>
        <p:txBody>
          <a:bodyPr/>
          <a:lstStyle>
            <a:lvl1pPr>
              <a:lnSpc>
                <a:spcPct val="73000"/>
              </a:lnSpc>
              <a:defRPr b="1">
                <a:solidFill>
                  <a:schemeClr val="tx2"/>
                </a:solidFill>
              </a:defRPr>
            </a:lvl1pPr>
            <a:lvl2pPr marL="0" indent="0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2pPr>
            <a:lvl3pPr marL="0" indent="0">
              <a:lnSpc>
                <a:spcPct val="73000"/>
              </a:lnSpc>
              <a:buFontTx/>
              <a:buNone/>
              <a:defRPr sz="5250">
                <a:solidFill>
                  <a:schemeClr val="tx2"/>
                </a:solidFill>
              </a:defRPr>
            </a:lvl3pPr>
            <a:lvl4pPr marL="0" indent="0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4pPr>
            <a:lvl5pPr marL="0" indent="0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6" name="Espace réservé du texte 30">
            <a:extLst>
              <a:ext uri="{FF2B5EF4-FFF2-40B4-BE49-F238E27FC236}">
                <a16:creationId xmlns:a16="http://schemas.microsoft.com/office/drawing/2014/main" id="{9A9F8EB5-E43A-4315-BDA0-FFC7B11152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97408" y="886721"/>
            <a:ext cx="1531892" cy="234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lnSpc>
                <a:spcPct val="73000"/>
              </a:lnSpc>
              <a:defRPr sz="1600" b="1" cap="all" baseline="0">
                <a:solidFill>
                  <a:schemeClr val="bg1"/>
                </a:solidFill>
              </a:defRPr>
            </a:lvl1pPr>
            <a:lvl2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2pPr>
            <a:lvl3pPr marL="0" indent="0">
              <a:lnSpc>
                <a:spcPct val="73000"/>
              </a:lnSpc>
              <a:buFontTx/>
              <a:buNone/>
              <a:defRPr sz="1600" cap="all" baseline="0">
                <a:solidFill>
                  <a:schemeClr val="bg1"/>
                </a:solidFill>
              </a:defRPr>
            </a:lvl3pPr>
            <a:lvl4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4pPr>
            <a:lvl5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products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D47469-9552-4F89-987A-C853DCA61A03}"/>
              </a:ext>
            </a:extLst>
          </p:cNvPr>
          <p:cNvSpPr/>
          <p:nvPr userDrawn="1"/>
        </p:nvSpPr>
        <p:spPr>
          <a:xfrm>
            <a:off x="0" y="3943338"/>
            <a:ext cx="8138858" cy="2914661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8000">
                <a:schemeClr val="bg1">
                  <a:alpha val="78000"/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3460F9-4A3B-4F43-A243-31044AA97B1D}"/>
              </a:ext>
            </a:extLst>
          </p:cNvPr>
          <p:cNvSpPr/>
          <p:nvPr userDrawn="1"/>
        </p:nvSpPr>
        <p:spPr>
          <a:xfrm>
            <a:off x="3149264" y="0"/>
            <a:ext cx="5901492" cy="150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5998381-E20B-48C5-A432-16A13FD55E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0484" y="268070"/>
            <a:ext cx="1992754" cy="54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69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 Product - gradient cente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A80F50-A00A-4DF3-B873-316ED8225A49}"/>
              </a:ext>
            </a:extLst>
          </p:cNvPr>
          <p:cNvSpPr/>
          <p:nvPr/>
        </p:nvSpPr>
        <p:spPr>
          <a:xfrm>
            <a:off x="0" y="3238791"/>
            <a:ext cx="12192000" cy="301542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0000">
                <a:schemeClr val="bg1">
                  <a:alpha val="78000"/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B3CFE6-B79D-494A-B080-CBA3E5D04A08}"/>
              </a:ext>
            </a:extLst>
          </p:cNvPr>
          <p:cNvSpPr/>
          <p:nvPr/>
        </p:nvSpPr>
        <p:spPr>
          <a:xfrm>
            <a:off x="481247" y="0"/>
            <a:ext cx="5901492" cy="150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Espace réservé du texte 28">
            <a:extLst>
              <a:ext uri="{FF2B5EF4-FFF2-40B4-BE49-F238E27FC236}">
                <a16:creationId xmlns:a16="http://schemas.microsoft.com/office/drawing/2014/main" id="{54E2C15E-E9A0-47EA-BA05-C9306B2C3B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2464" y="546712"/>
            <a:ext cx="5901491" cy="1180270"/>
          </a:xfrm>
          <a:prstGeom prst="rect">
            <a:avLst/>
          </a:prstGeom>
        </p:spPr>
        <p:txBody>
          <a:bodyPr/>
          <a:lstStyle>
            <a:lvl1pPr>
              <a:lnSpc>
                <a:spcPct val="73000"/>
              </a:lnSpc>
              <a:defRPr b="1">
                <a:solidFill>
                  <a:schemeClr val="tx2"/>
                </a:solidFill>
              </a:defRPr>
            </a:lvl1pPr>
            <a:lvl2pPr marL="0" indent="0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2pPr>
            <a:lvl3pPr marL="0" indent="0">
              <a:lnSpc>
                <a:spcPct val="73000"/>
              </a:lnSpc>
              <a:buFontTx/>
              <a:buNone/>
              <a:defRPr sz="5250">
                <a:solidFill>
                  <a:schemeClr val="tx2"/>
                </a:solidFill>
              </a:defRPr>
            </a:lvl3pPr>
            <a:lvl4pPr marL="0" indent="0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4pPr>
            <a:lvl5pPr marL="0" indent="0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1" name="Espace réservé du texte 30">
            <a:extLst>
              <a:ext uri="{FF2B5EF4-FFF2-40B4-BE49-F238E27FC236}">
                <a16:creationId xmlns:a16="http://schemas.microsoft.com/office/drawing/2014/main" id="{8E60D4D6-B4B1-4393-9118-A98C24162D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97408" y="886721"/>
            <a:ext cx="1531892" cy="234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lnSpc>
                <a:spcPct val="73000"/>
              </a:lnSpc>
              <a:defRPr sz="1600" b="1" cap="all" baseline="0">
                <a:solidFill>
                  <a:schemeClr val="bg1"/>
                </a:solidFill>
              </a:defRPr>
            </a:lvl1pPr>
            <a:lvl2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2pPr>
            <a:lvl3pPr marL="0" indent="0">
              <a:lnSpc>
                <a:spcPct val="73000"/>
              </a:lnSpc>
              <a:buFontTx/>
              <a:buNone/>
              <a:defRPr sz="1600" cap="all" baseline="0">
                <a:solidFill>
                  <a:schemeClr val="bg1"/>
                </a:solidFill>
              </a:defRPr>
            </a:lvl3pPr>
            <a:lvl4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4pPr>
            <a:lvl5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products</a:t>
            </a:r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C7BD66-E2C1-40DE-A1CB-2C2CA4259C5D}"/>
              </a:ext>
            </a:extLst>
          </p:cNvPr>
          <p:cNvSpPr/>
          <p:nvPr/>
        </p:nvSpPr>
        <p:spPr>
          <a:xfrm>
            <a:off x="464795" y="1735447"/>
            <a:ext cx="4464033" cy="12109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871DB1B-28DA-4B25-BCA0-DDD825D0C0B4}"/>
              </a:ext>
            </a:extLst>
          </p:cNvPr>
          <p:cNvCxnSpPr>
            <a:cxnSpLocks/>
          </p:cNvCxnSpPr>
          <p:nvPr/>
        </p:nvCxnSpPr>
        <p:spPr>
          <a:xfrm>
            <a:off x="459241" y="1735447"/>
            <a:ext cx="0" cy="120937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18" descr="Text">
            <a:extLst>
              <a:ext uri="{FF2B5EF4-FFF2-40B4-BE49-F238E27FC236}">
                <a16:creationId xmlns:a16="http://schemas.microsoft.com/office/drawing/2014/main" id="{500EE34F-29DC-402A-8B47-1530DFFA14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5353" y="1743412"/>
            <a:ext cx="4318076" cy="1194750"/>
          </a:xfrm>
          <a:prstGeom prst="rect">
            <a:avLst/>
          </a:prstGeom>
        </p:spPr>
        <p:txBody>
          <a:bodyPr anchor="ctr"/>
          <a:lstStyle>
            <a:lvl1pPr marL="225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Font typeface="Arial" panose="020B0604020202020204" pitchFamily="34" charset="0"/>
              <a:buNone/>
              <a:defRPr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Abstract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B47E6A-A20B-487B-AABC-611B9C8AAAC7}"/>
              </a:ext>
            </a:extLst>
          </p:cNvPr>
          <p:cNvSpPr/>
          <p:nvPr userDrawn="1"/>
        </p:nvSpPr>
        <p:spPr>
          <a:xfrm>
            <a:off x="0" y="3238791"/>
            <a:ext cx="12192000" cy="301542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0000">
                <a:schemeClr val="bg1">
                  <a:alpha val="78000"/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418BA7-EB98-4728-8A1C-49F79B13626F}"/>
              </a:ext>
            </a:extLst>
          </p:cNvPr>
          <p:cNvSpPr/>
          <p:nvPr userDrawn="1"/>
        </p:nvSpPr>
        <p:spPr>
          <a:xfrm>
            <a:off x="481247" y="0"/>
            <a:ext cx="5901492" cy="150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8ABA05-F9EE-492D-B47C-74820E120D16}"/>
              </a:ext>
            </a:extLst>
          </p:cNvPr>
          <p:cNvSpPr/>
          <p:nvPr userDrawn="1"/>
        </p:nvSpPr>
        <p:spPr>
          <a:xfrm>
            <a:off x="464795" y="1735447"/>
            <a:ext cx="4464033" cy="12109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6E7BF188-8450-40C2-8120-9907ADB23BE2}"/>
              </a:ext>
            </a:extLst>
          </p:cNvPr>
          <p:cNvCxnSpPr>
            <a:cxnSpLocks/>
          </p:cNvCxnSpPr>
          <p:nvPr userDrawn="1"/>
        </p:nvCxnSpPr>
        <p:spPr>
          <a:xfrm>
            <a:off x="459241" y="1735447"/>
            <a:ext cx="0" cy="120937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6BD52F47-5C86-47FD-AA02-3F0BE146E7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0484" y="268070"/>
            <a:ext cx="1992754" cy="54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03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 Product - gradient centered + 2 sec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6FFA54E-D4D7-4461-89B1-08B018D412F3}"/>
              </a:ext>
            </a:extLst>
          </p:cNvPr>
          <p:cNvSpPr/>
          <p:nvPr userDrawn="1"/>
        </p:nvSpPr>
        <p:spPr>
          <a:xfrm>
            <a:off x="0" y="3238791"/>
            <a:ext cx="12192000" cy="301542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0000">
                <a:schemeClr val="bg1">
                  <a:alpha val="78000"/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A80F50-A00A-4DF3-B873-316ED8225A49}"/>
              </a:ext>
            </a:extLst>
          </p:cNvPr>
          <p:cNvSpPr/>
          <p:nvPr/>
        </p:nvSpPr>
        <p:spPr>
          <a:xfrm>
            <a:off x="0" y="3238791"/>
            <a:ext cx="12192000" cy="301542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0000">
                <a:schemeClr val="bg1">
                  <a:alpha val="78000"/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9CE62EC-EC03-459A-85B2-FE17E020E98D}"/>
              </a:ext>
            </a:extLst>
          </p:cNvPr>
          <p:cNvCxnSpPr>
            <a:cxnSpLocks/>
          </p:cNvCxnSpPr>
          <p:nvPr/>
        </p:nvCxnSpPr>
        <p:spPr>
          <a:xfrm>
            <a:off x="6070234" y="3886177"/>
            <a:ext cx="0" cy="213878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8" descr="Text">
            <a:extLst>
              <a:ext uri="{FF2B5EF4-FFF2-40B4-BE49-F238E27FC236}">
                <a16:creationId xmlns:a16="http://schemas.microsoft.com/office/drawing/2014/main" id="{F77AEDA2-3423-4824-8F3E-D6359FD19E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8714" y="3409306"/>
            <a:ext cx="5695815" cy="791135"/>
          </a:xfrm>
          <a:prstGeom prst="rect">
            <a:avLst/>
          </a:prstGeom>
        </p:spPr>
        <p:txBody>
          <a:bodyPr/>
          <a:lstStyle>
            <a:lvl1pPr marL="225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>
                <a:solidFill>
                  <a:schemeClr val="tx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5pPr>
            <a:lvl6pPr marL="2286000" indent="0" algn="ctr">
              <a:lnSpc>
                <a:spcPct val="100000"/>
              </a:lnSpc>
              <a:buNone/>
              <a:defRPr/>
            </a:lvl6pPr>
          </a:lstStyle>
          <a:p>
            <a:pPr lvl="0"/>
            <a:r>
              <a:rPr lang="fr-FR" dirty="0"/>
              <a:t>Section #1</a:t>
            </a:r>
          </a:p>
          <a:p>
            <a:pPr lvl="0"/>
            <a:endParaRPr lang="fr-FR" dirty="0"/>
          </a:p>
        </p:txBody>
      </p:sp>
      <p:sp>
        <p:nvSpPr>
          <p:cNvPr id="19" name="Espace réservé du texte 18" descr="Text">
            <a:extLst>
              <a:ext uri="{FF2B5EF4-FFF2-40B4-BE49-F238E27FC236}">
                <a16:creationId xmlns:a16="http://schemas.microsoft.com/office/drawing/2014/main" id="{F09DEF21-DC2C-42DE-946E-3BBE61770B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7452" y="3406905"/>
            <a:ext cx="5695816" cy="791135"/>
          </a:xfrm>
          <a:prstGeom prst="rect">
            <a:avLst/>
          </a:prstGeom>
        </p:spPr>
        <p:txBody>
          <a:bodyPr/>
          <a:lstStyle>
            <a:lvl1pPr marL="225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>
                <a:solidFill>
                  <a:schemeClr val="tx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5pPr>
            <a:lvl6pPr marL="2286000" indent="0" algn="ctr">
              <a:lnSpc>
                <a:spcPct val="100000"/>
              </a:lnSpc>
              <a:buNone/>
              <a:defRPr/>
            </a:lvl6pPr>
          </a:lstStyle>
          <a:p>
            <a:pPr lvl="0"/>
            <a:r>
              <a:rPr lang="fr-FR" dirty="0"/>
              <a:t>Section #2</a:t>
            </a:r>
          </a:p>
          <a:p>
            <a:pPr lvl="0"/>
            <a:endParaRPr lang="fr-FR" dirty="0"/>
          </a:p>
        </p:txBody>
      </p:sp>
      <p:sp>
        <p:nvSpPr>
          <p:cNvPr id="20" name="Espace réservé du texte 18" descr="Text">
            <a:extLst>
              <a:ext uri="{FF2B5EF4-FFF2-40B4-BE49-F238E27FC236}">
                <a16:creationId xmlns:a16="http://schemas.microsoft.com/office/drawing/2014/main" id="{15C1D32D-5B5B-4AAC-848A-2B62BF47EC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8721" y="5812584"/>
            <a:ext cx="5695808" cy="791135"/>
          </a:xfrm>
          <a:prstGeom prst="rect">
            <a:avLst/>
          </a:prstGeom>
        </p:spPr>
        <p:txBody>
          <a:bodyPr/>
          <a:lstStyle>
            <a:lvl1pPr marL="28800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3pPr>
            <a:lvl4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  <a:lvl6pPr marL="2286000" indent="0" algn="ctr">
              <a:lnSpc>
                <a:spcPct val="100000"/>
              </a:lnSpc>
              <a:buNone/>
              <a:defRPr/>
            </a:lvl6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21" name="Espace réservé du texte 18" descr="Text">
            <a:extLst>
              <a:ext uri="{FF2B5EF4-FFF2-40B4-BE49-F238E27FC236}">
                <a16:creationId xmlns:a16="http://schemas.microsoft.com/office/drawing/2014/main" id="{03C51D36-F815-45BE-B37C-D61E3FA77A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87463" y="5815758"/>
            <a:ext cx="5695816" cy="791135"/>
          </a:xfrm>
          <a:prstGeom prst="rect">
            <a:avLst/>
          </a:prstGeom>
        </p:spPr>
        <p:txBody>
          <a:bodyPr/>
          <a:lstStyle>
            <a:lvl1pPr marL="28800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3pPr>
            <a:lvl4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  <a:lvl6pPr marL="2286000" indent="0" algn="ctr">
              <a:lnSpc>
                <a:spcPct val="100000"/>
              </a:lnSpc>
              <a:buNone/>
              <a:defRPr/>
            </a:lvl6pPr>
          </a:lstStyle>
          <a:p>
            <a:pPr lvl="4"/>
            <a:r>
              <a:rPr lang="fr-FR" dirty="0" err="1"/>
              <a:t>Text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C0F9BC9-2B40-4881-BF24-F01FB94BCF2F}"/>
              </a:ext>
            </a:extLst>
          </p:cNvPr>
          <p:cNvSpPr/>
          <p:nvPr/>
        </p:nvSpPr>
        <p:spPr>
          <a:xfrm>
            <a:off x="481247" y="0"/>
            <a:ext cx="5901492" cy="150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Espace réservé du texte 28">
            <a:extLst>
              <a:ext uri="{FF2B5EF4-FFF2-40B4-BE49-F238E27FC236}">
                <a16:creationId xmlns:a16="http://schemas.microsoft.com/office/drawing/2014/main" id="{105ABB8C-CAE0-4515-8A23-A0779DAFB9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2464" y="546712"/>
            <a:ext cx="5901491" cy="1180270"/>
          </a:xfrm>
          <a:prstGeom prst="rect">
            <a:avLst/>
          </a:prstGeom>
        </p:spPr>
        <p:txBody>
          <a:bodyPr/>
          <a:lstStyle>
            <a:lvl1pPr>
              <a:lnSpc>
                <a:spcPct val="73000"/>
              </a:lnSpc>
              <a:defRPr b="1">
                <a:solidFill>
                  <a:schemeClr val="tx2"/>
                </a:solidFill>
              </a:defRPr>
            </a:lvl1pPr>
            <a:lvl2pPr marL="0" indent="0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2pPr>
            <a:lvl3pPr marL="0" indent="0">
              <a:lnSpc>
                <a:spcPct val="73000"/>
              </a:lnSpc>
              <a:buFontTx/>
              <a:buNone/>
              <a:defRPr sz="5250">
                <a:solidFill>
                  <a:schemeClr val="tx2"/>
                </a:solidFill>
              </a:defRPr>
            </a:lvl3pPr>
            <a:lvl4pPr marL="0" indent="0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4pPr>
            <a:lvl5pPr marL="0" indent="0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4" name="Espace réservé du texte 30">
            <a:extLst>
              <a:ext uri="{FF2B5EF4-FFF2-40B4-BE49-F238E27FC236}">
                <a16:creationId xmlns:a16="http://schemas.microsoft.com/office/drawing/2014/main" id="{5745DA1A-5AF5-4887-A340-AA04E23890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97408" y="886721"/>
            <a:ext cx="1531892" cy="234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lnSpc>
                <a:spcPct val="73000"/>
              </a:lnSpc>
              <a:defRPr sz="1600" b="1" cap="all" baseline="0">
                <a:solidFill>
                  <a:schemeClr val="bg1"/>
                </a:solidFill>
              </a:defRPr>
            </a:lvl1pPr>
            <a:lvl2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2pPr>
            <a:lvl3pPr marL="0" indent="0">
              <a:lnSpc>
                <a:spcPct val="73000"/>
              </a:lnSpc>
              <a:buFontTx/>
              <a:buNone/>
              <a:defRPr sz="1600" cap="all" baseline="0">
                <a:solidFill>
                  <a:schemeClr val="bg1"/>
                </a:solidFill>
              </a:defRPr>
            </a:lvl3pPr>
            <a:lvl4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4pPr>
            <a:lvl5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products</a:t>
            </a:r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794EF69-E760-4EA1-998C-FA7384B767F8}"/>
              </a:ext>
            </a:extLst>
          </p:cNvPr>
          <p:cNvSpPr/>
          <p:nvPr/>
        </p:nvSpPr>
        <p:spPr>
          <a:xfrm>
            <a:off x="464795" y="1735447"/>
            <a:ext cx="4464033" cy="12109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E908FDBF-82DF-42CC-B7D2-8C68342FF9B9}"/>
              </a:ext>
            </a:extLst>
          </p:cNvPr>
          <p:cNvCxnSpPr>
            <a:cxnSpLocks/>
          </p:cNvCxnSpPr>
          <p:nvPr/>
        </p:nvCxnSpPr>
        <p:spPr>
          <a:xfrm>
            <a:off x="459241" y="1735447"/>
            <a:ext cx="0" cy="120937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texte 18" descr="Text">
            <a:extLst>
              <a:ext uri="{FF2B5EF4-FFF2-40B4-BE49-F238E27FC236}">
                <a16:creationId xmlns:a16="http://schemas.microsoft.com/office/drawing/2014/main" id="{1588F9AA-B4D0-47AD-810D-664ED0573C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5353" y="1743412"/>
            <a:ext cx="4318076" cy="1194750"/>
          </a:xfrm>
          <a:prstGeom prst="rect">
            <a:avLst/>
          </a:prstGeom>
        </p:spPr>
        <p:txBody>
          <a:bodyPr anchor="ctr"/>
          <a:lstStyle>
            <a:lvl1pPr marL="225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Font typeface="Arial" panose="020B0604020202020204" pitchFamily="34" charset="0"/>
              <a:buNone/>
              <a:defRPr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Abstract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49A793C-7C2F-4DA2-AF8B-6284C2C597F8}"/>
              </a:ext>
            </a:extLst>
          </p:cNvPr>
          <p:cNvCxnSpPr>
            <a:cxnSpLocks/>
          </p:cNvCxnSpPr>
          <p:nvPr userDrawn="1"/>
        </p:nvCxnSpPr>
        <p:spPr>
          <a:xfrm>
            <a:off x="6070234" y="3886177"/>
            <a:ext cx="0" cy="213878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8DBDD2C6-889F-419E-BCCB-D8912DA2ADAE}"/>
              </a:ext>
            </a:extLst>
          </p:cNvPr>
          <p:cNvSpPr/>
          <p:nvPr userDrawn="1"/>
        </p:nvSpPr>
        <p:spPr>
          <a:xfrm>
            <a:off x="481247" y="0"/>
            <a:ext cx="5901492" cy="150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EEF4EAC-EF11-4707-B9AA-BF914B606D14}"/>
              </a:ext>
            </a:extLst>
          </p:cNvPr>
          <p:cNvSpPr/>
          <p:nvPr userDrawn="1"/>
        </p:nvSpPr>
        <p:spPr>
          <a:xfrm>
            <a:off x="464795" y="1735447"/>
            <a:ext cx="4464033" cy="12109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4531AB4C-9E68-4E96-899B-A5CEF152292D}"/>
              </a:ext>
            </a:extLst>
          </p:cNvPr>
          <p:cNvCxnSpPr>
            <a:cxnSpLocks/>
          </p:cNvCxnSpPr>
          <p:nvPr userDrawn="1"/>
        </p:nvCxnSpPr>
        <p:spPr>
          <a:xfrm>
            <a:off x="459241" y="1735447"/>
            <a:ext cx="0" cy="120937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 32">
            <a:extLst>
              <a:ext uri="{FF2B5EF4-FFF2-40B4-BE49-F238E27FC236}">
                <a16:creationId xmlns:a16="http://schemas.microsoft.com/office/drawing/2014/main" id="{113EED4E-D4AE-46F0-922F-3663299FF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0484" y="268070"/>
            <a:ext cx="1992754" cy="54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88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 Product - gradient centered + 3 sec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3728196-D5CE-4CF1-9C88-325E7AFF1AC3}"/>
              </a:ext>
            </a:extLst>
          </p:cNvPr>
          <p:cNvSpPr/>
          <p:nvPr userDrawn="1"/>
        </p:nvSpPr>
        <p:spPr>
          <a:xfrm>
            <a:off x="0" y="3238791"/>
            <a:ext cx="12192000" cy="301542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0000">
                <a:schemeClr val="bg1">
                  <a:alpha val="78000"/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A80F50-A00A-4DF3-B873-316ED8225A49}"/>
              </a:ext>
            </a:extLst>
          </p:cNvPr>
          <p:cNvSpPr/>
          <p:nvPr/>
        </p:nvSpPr>
        <p:spPr>
          <a:xfrm>
            <a:off x="0" y="3238791"/>
            <a:ext cx="12192000" cy="301542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0000">
                <a:schemeClr val="bg1">
                  <a:alpha val="78000"/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F12C60F7-1E78-4FBC-9264-674BC9E3BF30}"/>
              </a:ext>
            </a:extLst>
          </p:cNvPr>
          <p:cNvCxnSpPr>
            <a:cxnSpLocks/>
          </p:cNvCxnSpPr>
          <p:nvPr/>
        </p:nvCxnSpPr>
        <p:spPr>
          <a:xfrm>
            <a:off x="4059068" y="3886177"/>
            <a:ext cx="0" cy="213878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1F887A7-38B2-4F7F-BD3D-9A04A4A85B36}"/>
              </a:ext>
            </a:extLst>
          </p:cNvPr>
          <p:cNvCxnSpPr>
            <a:cxnSpLocks/>
          </p:cNvCxnSpPr>
          <p:nvPr/>
        </p:nvCxnSpPr>
        <p:spPr>
          <a:xfrm>
            <a:off x="8132932" y="3886177"/>
            <a:ext cx="0" cy="213878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7137734B-FED1-482F-BA50-B84C420F9487}"/>
              </a:ext>
            </a:extLst>
          </p:cNvPr>
          <p:cNvSpPr/>
          <p:nvPr/>
        </p:nvSpPr>
        <p:spPr>
          <a:xfrm>
            <a:off x="481247" y="0"/>
            <a:ext cx="5901492" cy="150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Espace réservé du texte 28">
            <a:extLst>
              <a:ext uri="{FF2B5EF4-FFF2-40B4-BE49-F238E27FC236}">
                <a16:creationId xmlns:a16="http://schemas.microsoft.com/office/drawing/2014/main" id="{70D847D6-FBB9-4391-B3B3-B171AB1F2E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2464" y="546712"/>
            <a:ext cx="5901491" cy="1180270"/>
          </a:xfrm>
          <a:prstGeom prst="rect">
            <a:avLst/>
          </a:prstGeom>
        </p:spPr>
        <p:txBody>
          <a:bodyPr/>
          <a:lstStyle>
            <a:lvl1pPr>
              <a:lnSpc>
                <a:spcPct val="73000"/>
              </a:lnSpc>
              <a:defRPr b="1">
                <a:solidFill>
                  <a:schemeClr val="tx2"/>
                </a:solidFill>
              </a:defRPr>
            </a:lvl1pPr>
            <a:lvl2pPr marL="0" indent="0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2pPr>
            <a:lvl3pPr marL="0" indent="0">
              <a:lnSpc>
                <a:spcPct val="73000"/>
              </a:lnSpc>
              <a:buFontTx/>
              <a:buNone/>
              <a:defRPr sz="5250">
                <a:solidFill>
                  <a:schemeClr val="tx2"/>
                </a:solidFill>
              </a:defRPr>
            </a:lvl3pPr>
            <a:lvl4pPr marL="0" indent="0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4pPr>
            <a:lvl5pPr marL="0" indent="0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8" name="Espace réservé du texte 30">
            <a:extLst>
              <a:ext uri="{FF2B5EF4-FFF2-40B4-BE49-F238E27FC236}">
                <a16:creationId xmlns:a16="http://schemas.microsoft.com/office/drawing/2014/main" id="{3BB990FD-6237-4F43-8761-0B3FD5FA6E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97408" y="886721"/>
            <a:ext cx="1531892" cy="234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lnSpc>
                <a:spcPct val="73000"/>
              </a:lnSpc>
              <a:defRPr sz="1600" b="1" cap="all" baseline="0">
                <a:solidFill>
                  <a:schemeClr val="bg1"/>
                </a:solidFill>
              </a:defRPr>
            </a:lvl1pPr>
            <a:lvl2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2pPr>
            <a:lvl3pPr marL="0" indent="0">
              <a:lnSpc>
                <a:spcPct val="73000"/>
              </a:lnSpc>
              <a:buFontTx/>
              <a:buNone/>
              <a:defRPr sz="1600" cap="all" baseline="0">
                <a:solidFill>
                  <a:schemeClr val="bg1"/>
                </a:solidFill>
              </a:defRPr>
            </a:lvl3pPr>
            <a:lvl4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4pPr>
            <a:lvl5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products</a:t>
            </a:r>
            <a:endParaRPr lang="fr-FR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054BF29-73ED-4696-8EB2-BFEEEAC84EE9}"/>
              </a:ext>
            </a:extLst>
          </p:cNvPr>
          <p:cNvSpPr/>
          <p:nvPr/>
        </p:nvSpPr>
        <p:spPr>
          <a:xfrm>
            <a:off x="464795" y="1735447"/>
            <a:ext cx="4464033" cy="12109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ADF4C5F5-ECF9-4D81-9A2C-7F0658D037A7}"/>
              </a:ext>
            </a:extLst>
          </p:cNvPr>
          <p:cNvCxnSpPr>
            <a:cxnSpLocks/>
          </p:cNvCxnSpPr>
          <p:nvPr/>
        </p:nvCxnSpPr>
        <p:spPr>
          <a:xfrm>
            <a:off x="459241" y="1735447"/>
            <a:ext cx="0" cy="120937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ce réservé du texte 18" descr="Text">
            <a:extLst>
              <a:ext uri="{FF2B5EF4-FFF2-40B4-BE49-F238E27FC236}">
                <a16:creationId xmlns:a16="http://schemas.microsoft.com/office/drawing/2014/main" id="{5C130663-47D7-462C-AD3C-6158F1CFA2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5353" y="1743412"/>
            <a:ext cx="4318076" cy="1194750"/>
          </a:xfrm>
          <a:prstGeom prst="rect">
            <a:avLst/>
          </a:prstGeom>
        </p:spPr>
        <p:txBody>
          <a:bodyPr anchor="ctr"/>
          <a:lstStyle>
            <a:lvl1pPr marL="225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Font typeface="Arial" panose="020B0604020202020204" pitchFamily="34" charset="0"/>
              <a:buNone/>
              <a:defRPr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Abstract</a:t>
            </a:r>
          </a:p>
        </p:txBody>
      </p:sp>
      <p:sp>
        <p:nvSpPr>
          <p:cNvPr id="32" name="Espace réservé du texte 18" descr="Text">
            <a:extLst>
              <a:ext uri="{FF2B5EF4-FFF2-40B4-BE49-F238E27FC236}">
                <a16:creationId xmlns:a16="http://schemas.microsoft.com/office/drawing/2014/main" id="{C39034D1-77AA-4D0E-8E36-56DDB14C10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08715" y="3409306"/>
            <a:ext cx="3687418" cy="791135"/>
          </a:xfrm>
          <a:prstGeom prst="rect">
            <a:avLst/>
          </a:prstGeom>
        </p:spPr>
        <p:txBody>
          <a:bodyPr/>
          <a:lstStyle>
            <a:lvl1pPr marL="225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>
                <a:solidFill>
                  <a:schemeClr val="tx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5pPr>
            <a:lvl6pPr marL="2286000" indent="0" algn="ctr">
              <a:lnSpc>
                <a:spcPct val="100000"/>
              </a:lnSpc>
              <a:buNone/>
              <a:defRPr/>
            </a:lvl6pPr>
          </a:lstStyle>
          <a:p>
            <a:pPr lvl="0"/>
            <a:r>
              <a:rPr lang="fr-FR" dirty="0"/>
              <a:t>Section #1</a:t>
            </a:r>
          </a:p>
          <a:p>
            <a:pPr lvl="0"/>
            <a:endParaRPr lang="fr-FR" dirty="0"/>
          </a:p>
        </p:txBody>
      </p:sp>
      <p:sp>
        <p:nvSpPr>
          <p:cNvPr id="33" name="Espace réservé du texte 18" descr="Text">
            <a:extLst>
              <a:ext uri="{FF2B5EF4-FFF2-40B4-BE49-F238E27FC236}">
                <a16:creationId xmlns:a16="http://schemas.microsoft.com/office/drawing/2014/main" id="{9C2F6400-63DD-4D79-BA1D-0E1A167C298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56862" y="3409305"/>
            <a:ext cx="3687418" cy="791135"/>
          </a:xfrm>
          <a:prstGeom prst="rect">
            <a:avLst/>
          </a:prstGeom>
        </p:spPr>
        <p:txBody>
          <a:bodyPr/>
          <a:lstStyle>
            <a:lvl1pPr marL="225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>
                <a:solidFill>
                  <a:schemeClr val="tx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5pPr>
            <a:lvl6pPr marL="2286000" indent="0" algn="ctr">
              <a:lnSpc>
                <a:spcPct val="100000"/>
              </a:lnSpc>
              <a:buNone/>
              <a:defRPr/>
            </a:lvl6pPr>
          </a:lstStyle>
          <a:p>
            <a:pPr lvl="0"/>
            <a:r>
              <a:rPr lang="fr-FR" dirty="0"/>
              <a:t>Section #2</a:t>
            </a:r>
          </a:p>
          <a:p>
            <a:pPr lvl="0"/>
            <a:endParaRPr lang="fr-FR" dirty="0"/>
          </a:p>
        </p:txBody>
      </p:sp>
      <p:sp>
        <p:nvSpPr>
          <p:cNvPr id="34" name="Espace réservé du texte 18" descr="Text">
            <a:extLst>
              <a:ext uri="{FF2B5EF4-FFF2-40B4-BE49-F238E27FC236}">
                <a16:creationId xmlns:a16="http://schemas.microsoft.com/office/drawing/2014/main" id="{5C252CDA-5C53-4E0E-AE4E-47A31F10CE3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26156" y="3409305"/>
            <a:ext cx="3687418" cy="791135"/>
          </a:xfrm>
          <a:prstGeom prst="rect">
            <a:avLst/>
          </a:prstGeom>
        </p:spPr>
        <p:txBody>
          <a:bodyPr/>
          <a:lstStyle>
            <a:lvl1pPr marL="225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>
                <a:solidFill>
                  <a:schemeClr val="tx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5pPr>
            <a:lvl6pPr marL="2286000" indent="0" algn="ctr">
              <a:lnSpc>
                <a:spcPct val="100000"/>
              </a:lnSpc>
              <a:buNone/>
              <a:defRPr/>
            </a:lvl6pPr>
          </a:lstStyle>
          <a:p>
            <a:pPr lvl="0"/>
            <a:r>
              <a:rPr lang="fr-FR" dirty="0"/>
              <a:t>Section #3</a:t>
            </a:r>
          </a:p>
          <a:p>
            <a:pPr lvl="0"/>
            <a:endParaRPr lang="fr-FR" dirty="0"/>
          </a:p>
        </p:txBody>
      </p:sp>
      <p:sp>
        <p:nvSpPr>
          <p:cNvPr id="35" name="Espace réservé du texte 18" descr="Text">
            <a:extLst>
              <a:ext uri="{FF2B5EF4-FFF2-40B4-BE49-F238E27FC236}">
                <a16:creationId xmlns:a16="http://schemas.microsoft.com/office/drawing/2014/main" id="{72E1AAC6-EA97-4C6C-9784-C783F143CD3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8721" y="5812584"/>
            <a:ext cx="3687412" cy="791135"/>
          </a:xfrm>
          <a:prstGeom prst="rect">
            <a:avLst/>
          </a:prstGeom>
        </p:spPr>
        <p:txBody>
          <a:bodyPr/>
          <a:lstStyle>
            <a:lvl1pPr marL="28800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3pPr>
            <a:lvl4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  <a:lvl6pPr marL="2286000" indent="0" algn="ctr">
              <a:lnSpc>
                <a:spcPct val="100000"/>
              </a:lnSpc>
              <a:buNone/>
              <a:defRPr/>
            </a:lvl6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36" name="Espace réservé du texte 18" descr="Text">
            <a:extLst>
              <a:ext uri="{FF2B5EF4-FFF2-40B4-BE49-F238E27FC236}">
                <a16:creationId xmlns:a16="http://schemas.microsoft.com/office/drawing/2014/main" id="{1027CA03-C6EF-45D7-89CA-BD4FFC3191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57508" y="5812583"/>
            <a:ext cx="3687412" cy="791135"/>
          </a:xfrm>
          <a:prstGeom prst="rect">
            <a:avLst/>
          </a:prstGeom>
        </p:spPr>
        <p:txBody>
          <a:bodyPr/>
          <a:lstStyle>
            <a:lvl1pPr marL="28800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3pPr>
            <a:lvl4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  <a:lvl6pPr marL="2286000" indent="0" algn="ctr">
              <a:lnSpc>
                <a:spcPct val="100000"/>
              </a:lnSpc>
              <a:buNone/>
              <a:defRPr/>
            </a:lvl6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37" name="Espace réservé du texte 18" descr="Text">
            <a:extLst>
              <a:ext uri="{FF2B5EF4-FFF2-40B4-BE49-F238E27FC236}">
                <a16:creationId xmlns:a16="http://schemas.microsoft.com/office/drawing/2014/main" id="{B4CD8B2F-DED3-4345-A446-DD151ADCB70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32367" y="5818888"/>
            <a:ext cx="3687412" cy="791135"/>
          </a:xfrm>
          <a:prstGeom prst="rect">
            <a:avLst/>
          </a:prstGeom>
        </p:spPr>
        <p:txBody>
          <a:bodyPr/>
          <a:lstStyle>
            <a:lvl1pPr marL="28800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3pPr>
            <a:lvl4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  <a:lvl6pPr marL="2286000" indent="0" algn="ctr">
              <a:lnSpc>
                <a:spcPct val="100000"/>
              </a:lnSpc>
              <a:buNone/>
              <a:defRPr/>
            </a:lvl6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0"/>
            <a:endParaRPr lang="fr-FR" dirty="0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8677E14E-C299-4EEC-BEEB-170B9FEBB437}"/>
              </a:ext>
            </a:extLst>
          </p:cNvPr>
          <p:cNvCxnSpPr>
            <a:cxnSpLocks/>
          </p:cNvCxnSpPr>
          <p:nvPr userDrawn="1"/>
        </p:nvCxnSpPr>
        <p:spPr>
          <a:xfrm>
            <a:off x="4059068" y="3886177"/>
            <a:ext cx="0" cy="213878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830C962-E3EB-4671-A951-85A49C75F16B}"/>
              </a:ext>
            </a:extLst>
          </p:cNvPr>
          <p:cNvCxnSpPr>
            <a:cxnSpLocks/>
          </p:cNvCxnSpPr>
          <p:nvPr userDrawn="1"/>
        </p:nvCxnSpPr>
        <p:spPr>
          <a:xfrm>
            <a:off x="8132932" y="3886177"/>
            <a:ext cx="0" cy="213878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9C561CC-48D5-45CE-8823-62B15C17D0BA}"/>
              </a:ext>
            </a:extLst>
          </p:cNvPr>
          <p:cNvSpPr/>
          <p:nvPr userDrawn="1"/>
        </p:nvSpPr>
        <p:spPr>
          <a:xfrm>
            <a:off x="481247" y="0"/>
            <a:ext cx="5901492" cy="150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22F23B3-81CB-4834-9145-0482EC2FA798}"/>
              </a:ext>
            </a:extLst>
          </p:cNvPr>
          <p:cNvSpPr/>
          <p:nvPr userDrawn="1"/>
        </p:nvSpPr>
        <p:spPr>
          <a:xfrm>
            <a:off x="464795" y="1735447"/>
            <a:ext cx="4464033" cy="12109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AD4869ED-49DC-4273-AC18-2B7C7362CFEC}"/>
              </a:ext>
            </a:extLst>
          </p:cNvPr>
          <p:cNvCxnSpPr>
            <a:cxnSpLocks/>
          </p:cNvCxnSpPr>
          <p:nvPr userDrawn="1"/>
        </p:nvCxnSpPr>
        <p:spPr>
          <a:xfrm>
            <a:off x="459241" y="1735447"/>
            <a:ext cx="0" cy="120937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 38">
            <a:extLst>
              <a:ext uri="{FF2B5EF4-FFF2-40B4-BE49-F238E27FC236}">
                <a16:creationId xmlns:a16="http://schemas.microsoft.com/office/drawing/2014/main" id="{D4E1C6B2-7756-457D-BAC9-C8D889C559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0484" y="268070"/>
            <a:ext cx="1992754" cy="54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44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 Product - gradient centered + 4 sec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036ECED-F3FC-4C4E-AAF5-BFA98892E023}"/>
              </a:ext>
            </a:extLst>
          </p:cNvPr>
          <p:cNvSpPr/>
          <p:nvPr userDrawn="1"/>
        </p:nvSpPr>
        <p:spPr>
          <a:xfrm>
            <a:off x="0" y="3238791"/>
            <a:ext cx="12192000" cy="301542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0000">
                <a:schemeClr val="bg1">
                  <a:alpha val="78000"/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A80F50-A00A-4DF3-B873-316ED8225A49}"/>
              </a:ext>
            </a:extLst>
          </p:cNvPr>
          <p:cNvSpPr/>
          <p:nvPr/>
        </p:nvSpPr>
        <p:spPr>
          <a:xfrm>
            <a:off x="0" y="3238791"/>
            <a:ext cx="12192000" cy="301542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0000">
                <a:schemeClr val="bg1">
                  <a:alpha val="78000"/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D4F4CB9C-2A49-4E81-96D3-A0EDAF52CF06}"/>
              </a:ext>
            </a:extLst>
          </p:cNvPr>
          <p:cNvCxnSpPr>
            <a:cxnSpLocks/>
          </p:cNvCxnSpPr>
          <p:nvPr/>
        </p:nvCxnSpPr>
        <p:spPr>
          <a:xfrm>
            <a:off x="3053864" y="3897679"/>
            <a:ext cx="0" cy="213878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C5755B75-E1C4-4B58-B007-3A8AE44151FB}"/>
              </a:ext>
            </a:extLst>
          </p:cNvPr>
          <p:cNvCxnSpPr>
            <a:cxnSpLocks/>
          </p:cNvCxnSpPr>
          <p:nvPr/>
        </p:nvCxnSpPr>
        <p:spPr>
          <a:xfrm>
            <a:off x="6070234" y="3886177"/>
            <a:ext cx="0" cy="213878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1F95F989-7B70-471E-A86D-00AD15A55212}"/>
              </a:ext>
            </a:extLst>
          </p:cNvPr>
          <p:cNvCxnSpPr>
            <a:cxnSpLocks/>
          </p:cNvCxnSpPr>
          <p:nvPr/>
        </p:nvCxnSpPr>
        <p:spPr>
          <a:xfrm>
            <a:off x="9132611" y="3886177"/>
            <a:ext cx="0" cy="213878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74D035A3-BF64-4E20-860F-99C389A2A3C1}"/>
              </a:ext>
            </a:extLst>
          </p:cNvPr>
          <p:cNvSpPr/>
          <p:nvPr/>
        </p:nvSpPr>
        <p:spPr>
          <a:xfrm>
            <a:off x="481247" y="0"/>
            <a:ext cx="5901492" cy="150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Espace réservé du texte 28">
            <a:extLst>
              <a:ext uri="{FF2B5EF4-FFF2-40B4-BE49-F238E27FC236}">
                <a16:creationId xmlns:a16="http://schemas.microsoft.com/office/drawing/2014/main" id="{00AE05F9-9EF1-4D04-9687-93E8200FD3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2464" y="546712"/>
            <a:ext cx="5901491" cy="1180270"/>
          </a:xfrm>
          <a:prstGeom prst="rect">
            <a:avLst/>
          </a:prstGeom>
        </p:spPr>
        <p:txBody>
          <a:bodyPr/>
          <a:lstStyle>
            <a:lvl1pPr>
              <a:lnSpc>
                <a:spcPct val="73000"/>
              </a:lnSpc>
              <a:defRPr b="1">
                <a:solidFill>
                  <a:schemeClr val="tx2"/>
                </a:solidFill>
              </a:defRPr>
            </a:lvl1pPr>
            <a:lvl2pPr marL="0" indent="0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2pPr>
            <a:lvl3pPr marL="0" indent="0">
              <a:lnSpc>
                <a:spcPct val="73000"/>
              </a:lnSpc>
              <a:buFontTx/>
              <a:buNone/>
              <a:defRPr sz="5250">
                <a:solidFill>
                  <a:schemeClr val="tx2"/>
                </a:solidFill>
              </a:defRPr>
            </a:lvl3pPr>
            <a:lvl4pPr marL="0" indent="0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4pPr>
            <a:lvl5pPr marL="0" indent="0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283325A7-AF16-4C3E-833A-DB7DFE7274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97408" y="886721"/>
            <a:ext cx="1531892" cy="234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lnSpc>
                <a:spcPct val="73000"/>
              </a:lnSpc>
              <a:defRPr sz="1600" b="1" cap="all" baseline="0">
                <a:solidFill>
                  <a:schemeClr val="bg1"/>
                </a:solidFill>
              </a:defRPr>
            </a:lvl1pPr>
            <a:lvl2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2pPr>
            <a:lvl3pPr marL="0" indent="0">
              <a:lnSpc>
                <a:spcPct val="73000"/>
              </a:lnSpc>
              <a:buFontTx/>
              <a:buNone/>
              <a:defRPr sz="1600" cap="all" baseline="0">
                <a:solidFill>
                  <a:schemeClr val="bg1"/>
                </a:solidFill>
              </a:defRPr>
            </a:lvl3pPr>
            <a:lvl4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4pPr>
            <a:lvl5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products</a:t>
            </a:r>
            <a:endParaRPr lang="fr-FR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69B3A44-2F0A-42F9-B3BB-53841A3E4916}"/>
              </a:ext>
            </a:extLst>
          </p:cNvPr>
          <p:cNvSpPr/>
          <p:nvPr/>
        </p:nvSpPr>
        <p:spPr>
          <a:xfrm>
            <a:off x="464795" y="1735447"/>
            <a:ext cx="4464033" cy="12109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65541B6A-74D1-4E92-839C-25F3B8F1EAC3}"/>
              </a:ext>
            </a:extLst>
          </p:cNvPr>
          <p:cNvCxnSpPr>
            <a:cxnSpLocks/>
          </p:cNvCxnSpPr>
          <p:nvPr/>
        </p:nvCxnSpPr>
        <p:spPr>
          <a:xfrm>
            <a:off x="459241" y="1735447"/>
            <a:ext cx="0" cy="120937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space réservé du texte 18" descr="Text">
            <a:extLst>
              <a:ext uri="{FF2B5EF4-FFF2-40B4-BE49-F238E27FC236}">
                <a16:creationId xmlns:a16="http://schemas.microsoft.com/office/drawing/2014/main" id="{272507BF-4307-443B-8991-842C0D2A1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5353" y="1743412"/>
            <a:ext cx="4318076" cy="1194750"/>
          </a:xfrm>
          <a:prstGeom prst="rect">
            <a:avLst/>
          </a:prstGeom>
        </p:spPr>
        <p:txBody>
          <a:bodyPr anchor="ctr"/>
          <a:lstStyle>
            <a:lvl1pPr marL="225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Font typeface="Arial" panose="020B0604020202020204" pitchFamily="34" charset="0"/>
              <a:buNone/>
              <a:defRPr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Abstract</a:t>
            </a:r>
          </a:p>
        </p:txBody>
      </p:sp>
      <p:sp>
        <p:nvSpPr>
          <p:cNvPr id="44" name="Espace réservé du texte 18" descr="Text">
            <a:extLst>
              <a:ext uri="{FF2B5EF4-FFF2-40B4-BE49-F238E27FC236}">
                <a16:creationId xmlns:a16="http://schemas.microsoft.com/office/drawing/2014/main" id="{5AE4EF25-E5EB-465F-9787-3660AEC3EF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08700" y="3409306"/>
            <a:ext cx="2673927" cy="791135"/>
          </a:xfrm>
          <a:prstGeom prst="rect">
            <a:avLst/>
          </a:prstGeom>
        </p:spPr>
        <p:txBody>
          <a:bodyPr/>
          <a:lstStyle>
            <a:lvl1pPr marL="225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>
                <a:solidFill>
                  <a:schemeClr val="tx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5pPr>
            <a:lvl6pPr marL="2286000" indent="0" algn="ctr">
              <a:lnSpc>
                <a:spcPct val="100000"/>
              </a:lnSpc>
              <a:buNone/>
              <a:defRPr/>
            </a:lvl6pPr>
          </a:lstStyle>
          <a:p>
            <a:pPr lvl="0"/>
            <a:r>
              <a:rPr lang="fr-FR" dirty="0"/>
              <a:t>Section #1</a:t>
            </a:r>
          </a:p>
          <a:p>
            <a:pPr lvl="0"/>
            <a:endParaRPr lang="fr-FR" dirty="0"/>
          </a:p>
        </p:txBody>
      </p:sp>
      <p:sp>
        <p:nvSpPr>
          <p:cNvPr id="45" name="Espace réservé du texte 18" descr="Text">
            <a:extLst>
              <a:ext uri="{FF2B5EF4-FFF2-40B4-BE49-F238E27FC236}">
                <a16:creationId xmlns:a16="http://schemas.microsoft.com/office/drawing/2014/main" id="{58D0F755-2E58-4932-98D3-5B61C71630A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31379" y="3406905"/>
            <a:ext cx="2673927" cy="791135"/>
          </a:xfrm>
          <a:prstGeom prst="rect">
            <a:avLst/>
          </a:prstGeom>
        </p:spPr>
        <p:txBody>
          <a:bodyPr/>
          <a:lstStyle>
            <a:lvl1pPr marL="225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>
                <a:solidFill>
                  <a:schemeClr val="tx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5pPr>
            <a:lvl6pPr marL="2286000" indent="0" algn="ctr">
              <a:lnSpc>
                <a:spcPct val="100000"/>
              </a:lnSpc>
              <a:buNone/>
              <a:defRPr/>
            </a:lvl6pPr>
          </a:lstStyle>
          <a:p>
            <a:pPr lvl="0"/>
            <a:r>
              <a:rPr lang="fr-FR" dirty="0"/>
              <a:t>Section #2</a:t>
            </a:r>
          </a:p>
          <a:p>
            <a:pPr lvl="0"/>
            <a:endParaRPr lang="fr-FR" dirty="0"/>
          </a:p>
        </p:txBody>
      </p:sp>
      <p:sp>
        <p:nvSpPr>
          <p:cNvPr id="46" name="Espace réservé du texte 18" descr="Text">
            <a:extLst>
              <a:ext uri="{FF2B5EF4-FFF2-40B4-BE49-F238E27FC236}">
                <a16:creationId xmlns:a16="http://schemas.microsoft.com/office/drawing/2014/main" id="{3BAF33A0-87AC-47FE-B2CA-34345327F7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84488" y="3413210"/>
            <a:ext cx="2673927" cy="791135"/>
          </a:xfrm>
          <a:prstGeom prst="rect">
            <a:avLst/>
          </a:prstGeom>
        </p:spPr>
        <p:txBody>
          <a:bodyPr/>
          <a:lstStyle>
            <a:lvl1pPr marL="225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>
                <a:solidFill>
                  <a:schemeClr val="tx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5pPr>
            <a:lvl6pPr marL="2286000" indent="0" algn="ctr">
              <a:lnSpc>
                <a:spcPct val="100000"/>
              </a:lnSpc>
              <a:buNone/>
              <a:defRPr/>
            </a:lvl6pPr>
          </a:lstStyle>
          <a:p>
            <a:pPr lvl="0"/>
            <a:r>
              <a:rPr lang="fr-FR" dirty="0"/>
              <a:t>Section #3</a:t>
            </a:r>
          </a:p>
          <a:p>
            <a:pPr lvl="0"/>
            <a:endParaRPr lang="fr-FR" dirty="0"/>
          </a:p>
        </p:txBody>
      </p:sp>
      <p:sp>
        <p:nvSpPr>
          <p:cNvPr id="47" name="Espace réservé du texte 18" descr="Text">
            <a:extLst>
              <a:ext uri="{FF2B5EF4-FFF2-40B4-BE49-F238E27FC236}">
                <a16:creationId xmlns:a16="http://schemas.microsoft.com/office/drawing/2014/main" id="{8C4B9C56-A097-4FED-BD1B-D1D30C4F3B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54465" y="3413380"/>
            <a:ext cx="2673927" cy="791135"/>
          </a:xfrm>
          <a:prstGeom prst="rect">
            <a:avLst/>
          </a:prstGeom>
        </p:spPr>
        <p:txBody>
          <a:bodyPr/>
          <a:lstStyle>
            <a:lvl1pPr marL="225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>
                <a:solidFill>
                  <a:schemeClr val="tx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5pPr>
            <a:lvl6pPr marL="2286000" indent="0" algn="ctr">
              <a:lnSpc>
                <a:spcPct val="100000"/>
              </a:lnSpc>
              <a:buNone/>
              <a:defRPr/>
            </a:lvl6pPr>
          </a:lstStyle>
          <a:p>
            <a:pPr lvl="0"/>
            <a:r>
              <a:rPr lang="fr-FR" dirty="0"/>
              <a:t>Section #4</a:t>
            </a:r>
          </a:p>
          <a:p>
            <a:pPr lvl="0"/>
            <a:endParaRPr lang="fr-FR" dirty="0"/>
          </a:p>
        </p:txBody>
      </p:sp>
      <p:sp>
        <p:nvSpPr>
          <p:cNvPr id="48" name="Espace réservé du texte 18" descr="Text">
            <a:extLst>
              <a:ext uri="{FF2B5EF4-FFF2-40B4-BE49-F238E27FC236}">
                <a16:creationId xmlns:a16="http://schemas.microsoft.com/office/drawing/2014/main" id="{20F46F20-E037-4133-98B8-4FC3687E63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8721" y="5812584"/>
            <a:ext cx="2676896" cy="791135"/>
          </a:xfrm>
          <a:prstGeom prst="rect">
            <a:avLst/>
          </a:prstGeom>
        </p:spPr>
        <p:txBody>
          <a:bodyPr/>
          <a:lstStyle>
            <a:lvl1pPr marL="28800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3pPr>
            <a:lvl4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  <a:lvl6pPr marL="2286000" indent="0" algn="ctr">
              <a:lnSpc>
                <a:spcPct val="100000"/>
              </a:lnSpc>
              <a:buNone/>
              <a:defRPr/>
            </a:lvl6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49" name="Espace réservé du texte 18" descr="Text">
            <a:extLst>
              <a:ext uri="{FF2B5EF4-FFF2-40B4-BE49-F238E27FC236}">
                <a16:creationId xmlns:a16="http://schemas.microsoft.com/office/drawing/2014/main" id="{F835C408-CAEF-4E8C-A6CA-037BA4735D2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23602" y="5814473"/>
            <a:ext cx="2676896" cy="791135"/>
          </a:xfrm>
          <a:prstGeom prst="rect">
            <a:avLst/>
          </a:prstGeom>
        </p:spPr>
        <p:txBody>
          <a:bodyPr/>
          <a:lstStyle>
            <a:lvl1pPr marL="28800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3pPr>
            <a:lvl4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  <a:lvl6pPr marL="2286000" indent="0" algn="ctr">
              <a:lnSpc>
                <a:spcPct val="100000"/>
              </a:lnSpc>
              <a:buNone/>
              <a:defRPr/>
            </a:lvl6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50" name="Espace réservé du texte 18" descr="Text">
            <a:extLst>
              <a:ext uri="{FF2B5EF4-FFF2-40B4-BE49-F238E27FC236}">
                <a16:creationId xmlns:a16="http://schemas.microsoft.com/office/drawing/2014/main" id="{E94D5F40-F7B3-4437-B1C5-D19263C1768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88811" y="5820944"/>
            <a:ext cx="2676896" cy="791135"/>
          </a:xfrm>
          <a:prstGeom prst="rect">
            <a:avLst/>
          </a:prstGeom>
        </p:spPr>
        <p:txBody>
          <a:bodyPr/>
          <a:lstStyle>
            <a:lvl1pPr marL="28800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3pPr>
            <a:lvl4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  <a:lvl6pPr marL="2286000" indent="0" algn="ctr">
              <a:lnSpc>
                <a:spcPct val="100000"/>
              </a:lnSpc>
              <a:buNone/>
              <a:defRPr/>
            </a:lvl6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51" name="Espace réservé du texte 18" descr="Text">
            <a:extLst>
              <a:ext uri="{FF2B5EF4-FFF2-40B4-BE49-F238E27FC236}">
                <a16:creationId xmlns:a16="http://schemas.microsoft.com/office/drawing/2014/main" id="{A93ECDB7-B4AF-45A4-A982-70BE1B6AF54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353769" y="5828817"/>
            <a:ext cx="2676896" cy="791135"/>
          </a:xfrm>
          <a:prstGeom prst="rect">
            <a:avLst/>
          </a:prstGeom>
        </p:spPr>
        <p:txBody>
          <a:bodyPr/>
          <a:lstStyle>
            <a:lvl1pPr marL="28800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3pPr>
            <a:lvl4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  <a:lvl6pPr marL="2286000" indent="0" algn="ctr">
              <a:lnSpc>
                <a:spcPct val="100000"/>
              </a:lnSpc>
              <a:buNone/>
              <a:defRPr/>
            </a:lvl6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0"/>
            <a:endParaRPr lang="fr-FR"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36011324-EF59-44E8-ABA3-B63D1566C0E4}"/>
              </a:ext>
            </a:extLst>
          </p:cNvPr>
          <p:cNvCxnSpPr>
            <a:cxnSpLocks/>
          </p:cNvCxnSpPr>
          <p:nvPr userDrawn="1"/>
        </p:nvCxnSpPr>
        <p:spPr>
          <a:xfrm>
            <a:off x="3053864" y="3897679"/>
            <a:ext cx="0" cy="213878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B28E13C-2567-4388-AA6D-D6A9313C0C86}"/>
              </a:ext>
            </a:extLst>
          </p:cNvPr>
          <p:cNvCxnSpPr>
            <a:cxnSpLocks/>
          </p:cNvCxnSpPr>
          <p:nvPr userDrawn="1"/>
        </p:nvCxnSpPr>
        <p:spPr>
          <a:xfrm>
            <a:off x="6070234" y="3886177"/>
            <a:ext cx="0" cy="213878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42F326A3-BF3C-4FD8-871E-99E61C652659}"/>
              </a:ext>
            </a:extLst>
          </p:cNvPr>
          <p:cNvCxnSpPr>
            <a:cxnSpLocks/>
          </p:cNvCxnSpPr>
          <p:nvPr userDrawn="1"/>
        </p:nvCxnSpPr>
        <p:spPr>
          <a:xfrm>
            <a:off x="9132611" y="3886177"/>
            <a:ext cx="0" cy="213878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3557C7D1-D566-447F-B1FD-F245262452D8}"/>
              </a:ext>
            </a:extLst>
          </p:cNvPr>
          <p:cNvSpPr/>
          <p:nvPr userDrawn="1"/>
        </p:nvSpPr>
        <p:spPr>
          <a:xfrm>
            <a:off x="481247" y="0"/>
            <a:ext cx="5901492" cy="150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B28C53-1306-44E0-803D-57277EEEB53C}"/>
              </a:ext>
            </a:extLst>
          </p:cNvPr>
          <p:cNvSpPr/>
          <p:nvPr userDrawn="1"/>
        </p:nvSpPr>
        <p:spPr>
          <a:xfrm>
            <a:off x="464795" y="1735447"/>
            <a:ext cx="4464033" cy="12109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F65F957B-2566-4D16-B7D0-B2E27AAA5738}"/>
              </a:ext>
            </a:extLst>
          </p:cNvPr>
          <p:cNvCxnSpPr>
            <a:cxnSpLocks/>
          </p:cNvCxnSpPr>
          <p:nvPr userDrawn="1"/>
        </p:nvCxnSpPr>
        <p:spPr>
          <a:xfrm>
            <a:off x="459241" y="1735447"/>
            <a:ext cx="0" cy="120937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>
            <a:extLst>
              <a:ext uri="{FF2B5EF4-FFF2-40B4-BE49-F238E27FC236}">
                <a16:creationId xmlns:a16="http://schemas.microsoft.com/office/drawing/2014/main" id="{2C758BA7-80AE-41FB-8757-FA37F5CEBF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0484" y="268070"/>
            <a:ext cx="1992754" cy="54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99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 Product - full heigh gradient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BEB5E1-57C3-4418-86BB-1FC8534D51B7}"/>
              </a:ext>
            </a:extLst>
          </p:cNvPr>
          <p:cNvSpPr/>
          <p:nvPr/>
        </p:nvSpPr>
        <p:spPr>
          <a:xfrm>
            <a:off x="0" y="1271683"/>
            <a:ext cx="5452489" cy="5593297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6000">
                <a:schemeClr val="bg1">
                  <a:alpha val="78000"/>
                  <a:lumMod val="9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E43F5E-3CBC-46A8-BB44-8FD36050AFDB}"/>
              </a:ext>
            </a:extLst>
          </p:cNvPr>
          <p:cNvSpPr/>
          <p:nvPr/>
        </p:nvSpPr>
        <p:spPr>
          <a:xfrm>
            <a:off x="3149264" y="0"/>
            <a:ext cx="5901492" cy="150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Espace réservé du texte 30">
            <a:extLst>
              <a:ext uri="{FF2B5EF4-FFF2-40B4-BE49-F238E27FC236}">
                <a16:creationId xmlns:a16="http://schemas.microsoft.com/office/drawing/2014/main" id="{BA689222-8B7F-482C-9595-A00402EA81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97408" y="886721"/>
            <a:ext cx="1531892" cy="234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lnSpc>
                <a:spcPct val="73000"/>
              </a:lnSpc>
              <a:defRPr sz="1600" b="1" cap="all" baseline="0">
                <a:solidFill>
                  <a:schemeClr val="bg1"/>
                </a:solidFill>
              </a:defRPr>
            </a:lvl1pPr>
            <a:lvl2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2pPr>
            <a:lvl3pPr marL="0" indent="0">
              <a:lnSpc>
                <a:spcPct val="73000"/>
              </a:lnSpc>
              <a:buFontTx/>
              <a:buNone/>
              <a:defRPr sz="1600" cap="all" baseline="0">
                <a:solidFill>
                  <a:schemeClr val="bg1"/>
                </a:solidFill>
              </a:defRPr>
            </a:lvl3pPr>
            <a:lvl4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4pPr>
            <a:lvl5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products</a:t>
            </a:r>
            <a:endParaRPr lang="fr-FR" dirty="0"/>
          </a:p>
        </p:txBody>
      </p:sp>
      <p:sp>
        <p:nvSpPr>
          <p:cNvPr id="13" name="Espace réservé du texte 28">
            <a:extLst>
              <a:ext uri="{FF2B5EF4-FFF2-40B4-BE49-F238E27FC236}">
                <a16:creationId xmlns:a16="http://schemas.microsoft.com/office/drawing/2014/main" id="{DABF5839-C5F9-431A-9858-C4903FC8ED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9203" y="562445"/>
            <a:ext cx="6593032" cy="769397"/>
          </a:xfrm>
          <a:prstGeom prst="rect">
            <a:avLst/>
          </a:prstGeom>
        </p:spPr>
        <p:txBody>
          <a:bodyPr/>
          <a:lstStyle>
            <a:lvl1pPr algn="ctr">
              <a:lnSpc>
                <a:spcPct val="73000"/>
              </a:lnSpc>
              <a:defRPr lang="fr-FR" b="1" dirty="0" smtClean="0">
                <a:solidFill>
                  <a:schemeClr val="tx2"/>
                </a:solidFill>
              </a:defRPr>
            </a:lvl1pPr>
            <a:lvl2pPr marL="0" indent="0" algn="ctr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2pPr>
            <a:lvl3pPr marL="0" indent="0" algn="ctr">
              <a:lnSpc>
                <a:spcPct val="73000"/>
              </a:lnSpc>
              <a:buFontTx/>
              <a:buNone/>
              <a:defRPr sz="5250">
                <a:solidFill>
                  <a:schemeClr val="tx2"/>
                </a:solidFill>
              </a:defRPr>
            </a:lvl3pPr>
            <a:lvl4pPr marL="0" indent="0" algn="ctr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4pPr>
            <a:lvl5pPr marL="0" indent="0" algn="ctr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4" name="Espace réservé du texte 18" descr="Text">
            <a:extLst>
              <a:ext uri="{FF2B5EF4-FFF2-40B4-BE49-F238E27FC236}">
                <a16:creationId xmlns:a16="http://schemas.microsoft.com/office/drawing/2014/main" id="{0FDEA488-CB4E-4CF6-B278-B39BB606C8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1486" y="3043657"/>
            <a:ext cx="3691590" cy="1830682"/>
          </a:xfrm>
          <a:prstGeom prst="rect">
            <a:avLst/>
          </a:prstGeom>
        </p:spPr>
        <p:txBody>
          <a:bodyPr/>
          <a:lstStyle>
            <a:lvl1pPr marL="225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</a:defRPr>
            </a:lvl1pPr>
            <a:lvl2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3pPr>
            <a:lvl4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D27D8E-6F1F-4569-A916-17EAB9755327}"/>
              </a:ext>
            </a:extLst>
          </p:cNvPr>
          <p:cNvSpPr/>
          <p:nvPr userDrawn="1"/>
        </p:nvSpPr>
        <p:spPr>
          <a:xfrm>
            <a:off x="0" y="1271683"/>
            <a:ext cx="5452489" cy="5593297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6000">
                <a:schemeClr val="bg1">
                  <a:alpha val="78000"/>
                  <a:lumMod val="9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A68F36-9DC7-4526-91CA-437A8DED3E76}"/>
              </a:ext>
            </a:extLst>
          </p:cNvPr>
          <p:cNvSpPr/>
          <p:nvPr userDrawn="1"/>
        </p:nvSpPr>
        <p:spPr>
          <a:xfrm>
            <a:off x="3149264" y="0"/>
            <a:ext cx="5901492" cy="150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217A859-E7E0-4434-84F6-D16E02E95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0484" y="268070"/>
            <a:ext cx="1992754" cy="54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25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 Product - full heigh gradient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BE7EACE-0695-4E44-AC84-9DF9F84D2F31}"/>
              </a:ext>
            </a:extLst>
          </p:cNvPr>
          <p:cNvSpPr/>
          <p:nvPr/>
        </p:nvSpPr>
        <p:spPr>
          <a:xfrm>
            <a:off x="481247" y="0"/>
            <a:ext cx="5901492" cy="150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Espace réservé du texte 30">
            <a:extLst>
              <a:ext uri="{FF2B5EF4-FFF2-40B4-BE49-F238E27FC236}">
                <a16:creationId xmlns:a16="http://schemas.microsoft.com/office/drawing/2014/main" id="{53B1B63A-2C1C-4A61-A306-9EA7AE4748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97408" y="886721"/>
            <a:ext cx="1531892" cy="234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lnSpc>
                <a:spcPct val="73000"/>
              </a:lnSpc>
              <a:defRPr sz="1600" b="1" cap="all" baseline="0">
                <a:solidFill>
                  <a:schemeClr val="bg1"/>
                </a:solidFill>
              </a:defRPr>
            </a:lvl1pPr>
            <a:lvl2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2pPr>
            <a:lvl3pPr marL="0" indent="0">
              <a:lnSpc>
                <a:spcPct val="73000"/>
              </a:lnSpc>
              <a:buFontTx/>
              <a:buNone/>
              <a:defRPr sz="1600" cap="all" baseline="0">
                <a:solidFill>
                  <a:schemeClr val="bg1"/>
                </a:solidFill>
              </a:defRPr>
            </a:lvl3pPr>
            <a:lvl4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4pPr>
            <a:lvl5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products</a:t>
            </a:r>
            <a:endParaRPr lang="fr-FR" dirty="0"/>
          </a:p>
        </p:txBody>
      </p:sp>
      <p:sp>
        <p:nvSpPr>
          <p:cNvPr id="14" name="Espace réservé du texte 28">
            <a:extLst>
              <a:ext uri="{FF2B5EF4-FFF2-40B4-BE49-F238E27FC236}">
                <a16:creationId xmlns:a16="http://schemas.microsoft.com/office/drawing/2014/main" id="{9C9ED6D1-BBD1-479E-A4B2-4C2D22DF1A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2464" y="546712"/>
            <a:ext cx="5901491" cy="1180270"/>
          </a:xfrm>
          <a:prstGeom prst="rect">
            <a:avLst/>
          </a:prstGeom>
        </p:spPr>
        <p:txBody>
          <a:bodyPr/>
          <a:lstStyle>
            <a:lvl1pPr>
              <a:lnSpc>
                <a:spcPct val="73000"/>
              </a:lnSpc>
              <a:defRPr b="1">
                <a:solidFill>
                  <a:schemeClr val="tx2"/>
                </a:solidFill>
              </a:defRPr>
            </a:lvl1pPr>
            <a:lvl2pPr marL="0" indent="0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2pPr>
            <a:lvl3pPr marL="0" indent="0">
              <a:lnSpc>
                <a:spcPct val="73000"/>
              </a:lnSpc>
              <a:buFontTx/>
              <a:buNone/>
              <a:defRPr sz="5250">
                <a:solidFill>
                  <a:schemeClr val="tx2"/>
                </a:solidFill>
              </a:defRPr>
            </a:lvl3pPr>
            <a:lvl4pPr marL="0" indent="0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4pPr>
            <a:lvl5pPr marL="0" indent="0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5" name="Espace réservé du texte 18" descr="Text">
            <a:extLst>
              <a:ext uri="{FF2B5EF4-FFF2-40B4-BE49-F238E27FC236}">
                <a16:creationId xmlns:a16="http://schemas.microsoft.com/office/drawing/2014/main" id="{1701E840-8701-45F7-B8D8-BA5004F12F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2464" y="1881991"/>
            <a:ext cx="5901492" cy="3249028"/>
          </a:xfrm>
          <a:prstGeom prst="rect">
            <a:avLst/>
          </a:prstGeom>
        </p:spPr>
        <p:txBody>
          <a:bodyPr/>
          <a:lstStyle>
            <a:lvl1pPr marL="225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</a:defRPr>
            </a:lvl1pPr>
            <a:lvl2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3pPr>
            <a:lvl4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6144C9-F2AA-4D9C-AD2E-E432E2BF6D53}"/>
              </a:ext>
            </a:extLst>
          </p:cNvPr>
          <p:cNvSpPr/>
          <p:nvPr/>
        </p:nvSpPr>
        <p:spPr>
          <a:xfrm>
            <a:off x="464795" y="5316620"/>
            <a:ext cx="4464033" cy="12109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EFE6C119-5547-421C-82C5-5CAD2686B1D9}"/>
              </a:ext>
            </a:extLst>
          </p:cNvPr>
          <p:cNvCxnSpPr>
            <a:cxnSpLocks/>
          </p:cNvCxnSpPr>
          <p:nvPr/>
        </p:nvCxnSpPr>
        <p:spPr>
          <a:xfrm>
            <a:off x="459241" y="5316620"/>
            <a:ext cx="0" cy="120937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8" descr="Text">
            <a:extLst>
              <a:ext uri="{FF2B5EF4-FFF2-40B4-BE49-F238E27FC236}">
                <a16:creationId xmlns:a16="http://schemas.microsoft.com/office/drawing/2014/main" id="{91ABCD9A-4B3C-4879-8A7D-E83125F578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5353" y="5324585"/>
            <a:ext cx="4318076" cy="1194750"/>
          </a:xfrm>
          <a:prstGeom prst="rect">
            <a:avLst/>
          </a:prstGeom>
        </p:spPr>
        <p:txBody>
          <a:bodyPr anchor="ctr"/>
          <a:lstStyle>
            <a:lvl1pPr marL="225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Font typeface="Arial" panose="020B0604020202020204" pitchFamily="34" charset="0"/>
              <a:buNone/>
              <a:defRPr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Abstract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66D9BA-FDF2-42AA-9A2B-EF51BFA1E489}"/>
              </a:ext>
            </a:extLst>
          </p:cNvPr>
          <p:cNvSpPr/>
          <p:nvPr/>
        </p:nvSpPr>
        <p:spPr>
          <a:xfrm>
            <a:off x="6875449" y="2952605"/>
            <a:ext cx="5316550" cy="390539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71000">
                <a:schemeClr val="bg1">
                  <a:alpha val="78000"/>
                  <a:lumMod val="9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982F5F-2D2D-4640-B6B6-FB5D2D9BB791}"/>
              </a:ext>
            </a:extLst>
          </p:cNvPr>
          <p:cNvSpPr/>
          <p:nvPr userDrawn="1"/>
        </p:nvSpPr>
        <p:spPr>
          <a:xfrm>
            <a:off x="481247" y="0"/>
            <a:ext cx="5901492" cy="150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5C88F6-EDB6-437C-A511-9927C21A7B48}"/>
              </a:ext>
            </a:extLst>
          </p:cNvPr>
          <p:cNvSpPr/>
          <p:nvPr userDrawn="1"/>
        </p:nvSpPr>
        <p:spPr>
          <a:xfrm>
            <a:off x="464795" y="5316620"/>
            <a:ext cx="4464033" cy="12109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F70D97A-F4E2-4BE1-AFDC-0D8F7B7B02FA}"/>
              </a:ext>
            </a:extLst>
          </p:cNvPr>
          <p:cNvCxnSpPr>
            <a:cxnSpLocks/>
          </p:cNvCxnSpPr>
          <p:nvPr userDrawn="1"/>
        </p:nvCxnSpPr>
        <p:spPr>
          <a:xfrm>
            <a:off x="459241" y="5316620"/>
            <a:ext cx="0" cy="120937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509871D-CCD3-4BD8-BED2-2FFB244BFD0C}"/>
              </a:ext>
            </a:extLst>
          </p:cNvPr>
          <p:cNvSpPr/>
          <p:nvPr userDrawn="1"/>
        </p:nvSpPr>
        <p:spPr>
          <a:xfrm>
            <a:off x="6875449" y="2952605"/>
            <a:ext cx="5316550" cy="390539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71000">
                <a:schemeClr val="bg1">
                  <a:alpha val="78000"/>
                  <a:lumMod val="9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DA9AAAD3-C8FF-49BC-829D-E109EC2B51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0484" y="268070"/>
            <a:ext cx="1992754" cy="54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99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 Product - half heigh gradient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8643F2-9D05-4D9B-82B3-CA1EC08C6660}"/>
              </a:ext>
            </a:extLst>
          </p:cNvPr>
          <p:cNvSpPr/>
          <p:nvPr/>
        </p:nvSpPr>
        <p:spPr>
          <a:xfrm>
            <a:off x="6875449" y="3355092"/>
            <a:ext cx="5316550" cy="350290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71000">
                <a:schemeClr val="bg1">
                  <a:alpha val="78000"/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E7EACE-0695-4E44-AC84-9DF9F84D2F31}"/>
              </a:ext>
            </a:extLst>
          </p:cNvPr>
          <p:cNvSpPr/>
          <p:nvPr/>
        </p:nvSpPr>
        <p:spPr>
          <a:xfrm>
            <a:off x="481247" y="0"/>
            <a:ext cx="5901492" cy="150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Espace réservé du texte 30">
            <a:extLst>
              <a:ext uri="{FF2B5EF4-FFF2-40B4-BE49-F238E27FC236}">
                <a16:creationId xmlns:a16="http://schemas.microsoft.com/office/drawing/2014/main" id="{53B1B63A-2C1C-4A61-A306-9EA7AE4748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97408" y="886721"/>
            <a:ext cx="1531892" cy="234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lnSpc>
                <a:spcPct val="73000"/>
              </a:lnSpc>
              <a:defRPr sz="1600" b="1" cap="all" baseline="0">
                <a:solidFill>
                  <a:schemeClr val="bg1"/>
                </a:solidFill>
              </a:defRPr>
            </a:lvl1pPr>
            <a:lvl2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2pPr>
            <a:lvl3pPr marL="0" indent="0">
              <a:lnSpc>
                <a:spcPct val="73000"/>
              </a:lnSpc>
              <a:buFontTx/>
              <a:buNone/>
              <a:defRPr sz="1600" cap="all" baseline="0">
                <a:solidFill>
                  <a:schemeClr val="bg1"/>
                </a:solidFill>
              </a:defRPr>
            </a:lvl3pPr>
            <a:lvl4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4pPr>
            <a:lvl5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products</a:t>
            </a:r>
            <a:endParaRPr lang="fr-FR" dirty="0"/>
          </a:p>
        </p:txBody>
      </p:sp>
      <p:sp>
        <p:nvSpPr>
          <p:cNvPr id="14" name="Espace réservé du texte 28">
            <a:extLst>
              <a:ext uri="{FF2B5EF4-FFF2-40B4-BE49-F238E27FC236}">
                <a16:creationId xmlns:a16="http://schemas.microsoft.com/office/drawing/2014/main" id="{9C9ED6D1-BBD1-479E-A4B2-4C2D22DF1A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2464" y="546712"/>
            <a:ext cx="5901491" cy="1180270"/>
          </a:xfrm>
          <a:prstGeom prst="rect">
            <a:avLst/>
          </a:prstGeom>
        </p:spPr>
        <p:txBody>
          <a:bodyPr/>
          <a:lstStyle>
            <a:lvl1pPr>
              <a:lnSpc>
                <a:spcPct val="73000"/>
              </a:lnSpc>
              <a:defRPr b="1">
                <a:solidFill>
                  <a:schemeClr val="tx2"/>
                </a:solidFill>
              </a:defRPr>
            </a:lvl1pPr>
            <a:lvl2pPr marL="0" indent="0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2pPr>
            <a:lvl3pPr marL="0" indent="0">
              <a:lnSpc>
                <a:spcPct val="73000"/>
              </a:lnSpc>
              <a:buFontTx/>
              <a:buNone/>
              <a:defRPr sz="5250">
                <a:solidFill>
                  <a:schemeClr val="tx2"/>
                </a:solidFill>
              </a:defRPr>
            </a:lvl3pPr>
            <a:lvl4pPr marL="0" indent="0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4pPr>
            <a:lvl5pPr marL="0" indent="0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5" name="Espace réservé du texte 18" descr="Text">
            <a:extLst>
              <a:ext uri="{FF2B5EF4-FFF2-40B4-BE49-F238E27FC236}">
                <a16:creationId xmlns:a16="http://schemas.microsoft.com/office/drawing/2014/main" id="{1701E840-8701-45F7-B8D8-BA5004F12F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2464" y="1881991"/>
            <a:ext cx="5901492" cy="3249028"/>
          </a:xfrm>
          <a:prstGeom prst="rect">
            <a:avLst/>
          </a:prstGeom>
        </p:spPr>
        <p:txBody>
          <a:bodyPr/>
          <a:lstStyle>
            <a:lvl1pPr marL="225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</a:defRPr>
            </a:lvl1pPr>
            <a:lvl2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3pPr>
            <a:lvl4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6144C9-F2AA-4D9C-AD2E-E432E2BF6D53}"/>
              </a:ext>
            </a:extLst>
          </p:cNvPr>
          <p:cNvSpPr/>
          <p:nvPr/>
        </p:nvSpPr>
        <p:spPr>
          <a:xfrm>
            <a:off x="464795" y="5316620"/>
            <a:ext cx="4464033" cy="12109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EFE6C119-5547-421C-82C5-5CAD2686B1D9}"/>
              </a:ext>
            </a:extLst>
          </p:cNvPr>
          <p:cNvCxnSpPr>
            <a:cxnSpLocks/>
          </p:cNvCxnSpPr>
          <p:nvPr/>
        </p:nvCxnSpPr>
        <p:spPr>
          <a:xfrm>
            <a:off x="459241" y="5316620"/>
            <a:ext cx="0" cy="120937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8" descr="Text">
            <a:extLst>
              <a:ext uri="{FF2B5EF4-FFF2-40B4-BE49-F238E27FC236}">
                <a16:creationId xmlns:a16="http://schemas.microsoft.com/office/drawing/2014/main" id="{91ABCD9A-4B3C-4879-8A7D-E83125F578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5353" y="5324585"/>
            <a:ext cx="4318076" cy="1194750"/>
          </a:xfrm>
          <a:prstGeom prst="rect">
            <a:avLst/>
          </a:prstGeom>
        </p:spPr>
        <p:txBody>
          <a:bodyPr anchor="ctr"/>
          <a:lstStyle>
            <a:lvl1pPr marL="225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Font typeface="Arial" panose="020B0604020202020204" pitchFamily="34" charset="0"/>
              <a:buNone/>
              <a:defRPr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Abstract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7F5AA2-FD96-4C66-BB63-24BA891272F2}"/>
              </a:ext>
            </a:extLst>
          </p:cNvPr>
          <p:cNvSpPr/>
          <p:nvPr userDrawn="1"/>
        </p:nvSpPr>
        <p:spPr>
          <a:xfrm>
            <a:off x="6875449" y="3355092"/>
            <a:ext cx="5316550" cy="350290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71000">
                <a:schemeClr val="bg1">
                  <a:alpha val="78000"/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09E57-BBE3-46CA-92D7-2CB1626D2448}"/>
              </a:ext>
            </a:extLst>
          </p:cNvPr>
          <p:cNvSpPr/>
          <p:nvPr userDrawn="1"/>
        </p:nvSpPr>
        <p:spPr>
          <a:xfrm>
            <a:off x="481247" y="0"/>
            <a:ext cx="5901492" cy="150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1B37CD-68E6-4CDF-BFEC-AA753F3803A0}"/>
              </a:ext>
            </a:extLst>
          </p:cNvPr>
          <p:cNvSpPr/>
          <p:nvPr userDrawn="1"/>
        </p:nvSpPr>
        <p:spPr>
          <a:xfrm>
            <a:off x="464795" y="5316620"/>
            <a:ext cx="4464033" cy="12109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C406DE0F-84FA-4B42-9BD5-B29876EB5A5C}"/>
              </a:ext>
            </a:extLst>
          </p:cNvPr>
          <p:cNvCxnSpPr>
            <a:cxnSpLocks/>
          </p:cNvCxnSpPr>
          <p:nvPr userDrawn="1"/>
        </p:nvCxnSpPr>
        <p:spPr>
          <a:xfrm>
            <a:off x="459241" y="5316620"/>
            <a:ext cx="0" cy="120937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>
            <a:extLst>
              <a:ext uri="{FF2B5EF4-FFF2-40B4-BE49-F238E27FC236}">
                <a16:creationId xmlns:a16="http://schemas.microsoft.com/office/drawing/2014/main" id="{F8C6CE4A-3CB2-46E1-8D42-552EB02F95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0484" y="268070"/>
            <a:ext cx="1992754" cy="54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04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 Company - intr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4E98C5-EFD4-440B-BA72-CEE42D120256}"/>
              </a:ext>
            </a:extLst>
          </p:cNvPr>
          <p:cNvSpPr/>
          <p:nvPr/>
        </p:nvSpPr>
        <p:spPr>
          <a:xfrm>
            <a:off x="3149264" y="0"/>
            <a:ext cx="5901492" cy="150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armoire, intérieur, homme, personne&#10;&#10;Description générée automatiquement">
            <a:extLst>
              <a:ext uri="{FF2B5EF4-FFF2-40B4-BE49-F238E27FC236}">
                <a16:creationId xmlns:a16="http://schemas.microsoft.com/office/drawing/2014/main" id="{EB5EC95B-8BAC-4AF5-B415-98FA75D65B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872" y="4194268"/>
            <a:ext cx="4157128" cy="2663732"/>
          </a:xfrm>
          <a:prstGeom prst="rect">
            <a:avLst/>
          </a:prstGeom>
        </p:spPr>
      </p:pic>
      <p:pic>
        <p:nvPicPr>
          <p:cNvPr id="11" name="Image 10" descr="Une image contenant intérieur, personne, mur, femme&#10;&#10;Description générée automatiquement">
            <a:extLst>
              <a:ext uri="{FF2B5EF4-FFF2-40B4-BE49-F238E27FC236}">
                <a16:creationId xmlns:a16="http://schemas.microsoft.com/office/drawing/2014/main" id="{C453D250-CC9E-48C8-BE0A-028FA66C12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151" y="4195998"/>
            <a:ext cx="2852692" cy="2663732"/>
          </a:xfrm>
          <a:prstGeom prst="rect">
            <a:avLst/>
          </a:prstGeom>
        </p:spPr>
      </p:pic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1EF2203-44AB-4045-9F6B-D49A90B333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7151" y="4194268"/>
            <a:ext cx="2852692" cy="26637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Gallery</a:t>
            </a:r>
            <a:r>
              <a:rPr lang="fr-FR" dirty="0"/>
              <a:t> 02</a:t>
            </a:r>
          </a:p>
        </p:txBody>
      </p: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B802FE58-572C-4D92-8AA0-D8A891F363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034338" y="4194175"/>
            <a:ext cx="4157662" cy="26638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Gallery</a:t>
            </a:r>
            <a:r>
              <a:rPr lang="fr-FR" dirty="0"/>
              <a:t> 03</a:t>
            </a:r>
          </a:p>
          <a:p>
            <a:endParaRPr lang="fr-FR" dirty="0"/>
          </a:p>
        </p:txBody>
      </p:sp>
      <p:sp>
        <p:nvSpPr>
          <p:cNvPr id="19" name="Espace réservé du texte 18" descr="Text">
            <a:extLst>
              <a:ext uri="{FF2B5EF4-FFF2-40B4-BE49-F238E27FC236}">
                <a16:creationId xmlns:a16="http://schemas.microsoft.com/office/drawing/2014/main" id="{08C6D22B-31AE-4673-AE8A-5A3AB5AEC4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6236" y="1814776"/>
            <a:ext cx="6746665" cy="2197957"/>
          </a:xfrm>
          <a:prstGeom prst="rect">
            <a:avLst/>
          </a:prstGeom>
        </p:spPr>
        <p:txBody>
          <a:bodyPr/>
          <a:lstStyle>
            <a:lvl1pPr marL="28800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1pPr>
            <a:lvl2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3pPr>
            <a:lvl4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52518966-8344-446A-82E3-36EA36992A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5959" y="1814776"/>
            <a:ext cx="3882798" cy="2197956"/>
          </a:xfrm>
          <a:prstGeom prst="rect">
            <a:avLst/>
          </a:prstGeom>
        </p:spPr>
        <p:txBody>
          <a:bodyPr/>
          <a:lstStyle>
            <a:lvl1pPr>
              <a:lnSpc>
                <a:spcPct val="73000"/>
              </a:lnSpc>
              <a:defRPr b="1">
                <a:solidFill>
                  <a:schemeClr val="tx2"/>
                </a:solidFill>
              </a:defRPr>
            </a:lvl1pPr>
            <a:lvl2pPr marL="0" indent="0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2pPr>
            <a:lvl3pPr marL="0" indent="0">
              <a:lnSpc>
                <a:spcPct val="73000"/>
              </a:lnSpc>
              <a:buFontTx/>
              <a:buNone/>
              <a:defRPr sz="5250">
                <a:solidFill>
                  <a:schemeClr val="tx2"/>
                </a:solidFill>
              </a:defRPr>
            </a:lvl3pPr>
            <a:lvl4pPr marL="0" indent="0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4pPr>
            <a:lvl5pPr marL="0" indent="0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5B3A7270-D3B6-40B8-B40C-C9DFB29057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97408" y="886721"/>
            <a:ext cx="1531892" cy="234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lnSpc>
                <a:spcPct val="73000"/>
              </a:lnSpc>
              <a:defRPr sz="1600" b="1" cap="all" baseline="0">
                <a:solidFill>
                  <a:schemeClr val="bg1"/>
                </a:solidFill>
              </a:defRPr>
            </a:lvl1pPr>
            <a:lvl2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2pPr>
            <a:lvl3pPr marL="0" indent="0">
              <a:lnSpc>
                <a:spcPct val="73000"/>
              </a:lnSpc>
              <a:buFontTx/>
              <a:buNone/>
              <a:defRPr sz="1600" cap="all" baseline="0">
                <a:solidFill>
                  <a:schemeClr val="bg1"/>
                </a:solidFill>
              </a:defRPr>
            </a:lvl3pPr>
            <a:lvl4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4pPr>
            <a:lvl5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COMPANY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D4792F-7AB6-4FBE-86A2-9D9C913A3C12}"/>
              </a:ext>
            </a:extLst>
          </p:cNvPr>
          <p:cNvSpPr/>
          <p:nvPr userDrawn="1"/>
        </p:nvSpPr>
        <p:spPr>
          <a:xfrm>
            <a:off x="3149264" y="0"/>
            <a:ext cx="5901492" cy="150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Une image contenant armoire, intérieur, homme, personne&#10;&#10;Description générée automatiquement">
            <a:extLst>
              <a:ext uri="{FF2B5EF4-FFF2-40B4-BE49-F238E27FC236}">
                <a16:creationId xmlns:a16="http://schemas.microsoft.com/office/drawing/2014/main" id="{27B8CED6-AB5E-4E0D-B9B5-93C18E36B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872" y="4194268"/>
            <a:ext cx="4157128" cy="2663732"/>
          </a:xfrm>
          <a:prstGeom prst="rect">
            <a:avLst/>
          </a:prstGeom>
        </p:spPr>
      </p:pic>
      <p:pic>
        <p:nvPicPr>
          <p:cNvPr id="14" name="Image 13" descr="Une image contenant intérieur, personne, mur, femme&#10;&#10;Description générée automatiquement">
            <a:extLst>
              <a:ext uri="{FF2B5EF4-FFF2-40B4-BE49-F238E27FC236}">
                <a16:creationId xmlns:a16="http://schemas.microsoft.com/office/drawing/2014/main" id="{FE1C8A56-36A0-4DFA-85A7-9E4922E5B8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151" y="4195998"/>
            <a:ext cx="2852692" cy="266373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1514DC4-E08B-4445-8434-615C16DDC0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0484" y="268070"/>
            <a:ext cx="1992754" cy="54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04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 Human adven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A3F2B76-14E5-49B8-9857-209167254C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142CE65-8F7B-469D-8A9D-C1A44012BC34}"/>
              </a:ext>
            </a:extLst>
          </p:cNvPr>
          <p:cNvSpPr/>
          <p:nvPr/>
        </p:nvSpPr>
        <p:spPr>
          <a:xfrm>
            <a:off x="0" y="2286739"/>
            <a:ext cx="6096000" cy="22821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Reseaux.png">
            <a:extLst>
              <a:ext uri="{FF2B5EF4-FFF2-40B4-BE49-F238E27FC236}">
                <a16:creationId xmlns:a16="http://schemas.microsoft.com/office/drawing/2014/main" id="{91D71A8F-1B21-47EB-AF70-C58D1ACA4E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122" y="5434209"/>
            <a:ext cx="1429515" cy="320041"/>
          </a:xfrm>
          <a:prstGeom prst="rect">
            <a:avLst/>
          </a:prstGeom>
        </p:spPr>
      </p:pic>
      <p:pic>
        <p:nvPicPr>
          <p:cNvPr id="12" name="Image 11" descr="Une image contenant objet&#10;&#10;Description générée automatiquement">
            <a:extLst>
              <a:ext uri="{FF2B5EF4-FFF2-40B4-BE49-F238E27FC236}">
                <a16:creationId xmlns:a16="http://schemas.microsoft.com/office/drawing/2014/main" id="{E928A65C-411F-4840-AF33-E8F43D3B52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3516" y="6137243"/>
            <a:ext cx="1603824" cy="438971"/>
          </a:xfrm>
          <a:prstGeom prst="rect">
            <a:avLst/>
          </a:prstGeom>
        </p:spPr>
      </p:pic>
      <p:sp>
        <p:nvSpPr>
          <p:cNvPr id="13" name="Espace réservé du texte 28">
            <a:extLst>
              <a:ext uri="{FF2B5EF4-FFF2-40B4-BE49-F238E27FC236}">
                <a16:creationId xmlns:a16="http://schemas.microsoft.com/office/drawing/2014/main" id="{85DCC092-B7A5-4F31-90D7-F84AE95835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400" y="2785389"/>
            <a:ext cx="5388447" cy="1254983"/>
          </a:xfrm>
          <a:prstGeom prst="rect">
            <a:avLst/>
          </a:prstGeom>
        </p:spPr>
        <p:txBody>
          <a:bodyPr/>
          <a:lstStyle>
            <a:lvl1pPr algn="l">
              <a:lnSpc>
                <a:spcPct val="73000"/>
              </a:lnSpc>
              <a:defRPr lang="fr-FR" b="1" dirty="0" smtClean="0">
                <a:solidFill>
                  <a:schemeClr val="bg1"/>
                </a:solidFill>
              </a:defRPr>
            </a:lvl1pPr>
            <a:lvl2pPr marL="0" indent="0" algn="l">
              <a:lnSpc>
                <a:spcPct val="73000"/>
              </a:lnSpc>
              <a:buFontTx/>
              <a:buNone/>
              <a:defRPr sz="5250" b="1">
                <a:solidFill>
                  <a:schemeClr val="bg1"/>
                </a:solidFill>
              </a:defRPr>
            </a:lvl2pPr>
            <a:lvl3pPr marL="0" indent="0" algn="l">
              <a:lnSpc>
                <a:spcPct val="73000"/>
              </a:lnSpc>
              <a:buFontTx/>
              <a:buNone/>
              <a:defRPr sz="5250">
                <a:solidFill>
                  <a:schemeClr val="bg1"/>
                </a:solidFill>
              </a:defRPr>
            </a:lvl3pPr>
            <a:lvl4pPr marL="0" indent="0" algn="l">
              <a:lnSpc>
                <a:spcPct val="73000"/>
              </a:lnSpc>
              <a:buFontTx/>
              <a:buNone/>
              <a:defRPr sz="5250" b="1">
                <a:solidFill>
                  <a:schemeClr val="bg1"/>
                </a:solidFill>
              </a:defRPr>
            </a:lvl4pPr>
            <a:lvl5pPr marL="0" indent="0" algn="l">
              <a:lnSpc>
                <a:spcPct val="73000"/>
              </a:lnSpc>
              <a:buFontTx/>
              <a:buNone/>
              <a:defRPr sz="52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A </a:t>
            </a:r>
            <a:r>
              <a:rPr lang="fr-FR" dirty="0" err="1"/>
              <a:t>great</a:t>
            </a:r>
            <a:br>
              <a:rPr lang="fr-FR" dirty="0"/>
            </a:br>
            <a:r>
              <a:rPr lang="fr-FR" dirty="0" err="1"/>
              <a:t>human</a:t>
            </a:r>
            <a:r>
              <a:rPr lang="fr-FR" dirty="0"/>
              <a:t> </a:t>
            </a:r>
            <a:r>
              <a:rPr lang="fr-FR" dirty="0" err="1"/>
              <a:t>adventure!</a:t>
            </a:r>
            <a:endParaRPr lang="fr-FR" dirty="0"/>
          </a:p>
        </p:txBody>
      </p:sp>
      <p:sp>
        <p:nvSpPr>
          <p:cNvPr id="14" name="Espace réservé du texte 25">
            <a:extLst>
              <a:ext uri="{FF2B5EF4-FFF2-40B4-BE49-F238E27FC236}">
                <a16:creationId xmlns:a16="http://schemas.microsoft.com/office/drawing/2014/main" id="{0E5D0ACC-CDD2-46BF-BB22-9387D03A6E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72672" y="749653"/>
            <a:ext cx="1334760" cy="561822"/>
          </a:xfrm>
          <a:prstGeom prst="rect">
            <a:avLst/>
          </a:prstGeom>
        </p:spPr>
        <p:txBody>
          <a:bodyPr anchor="ctr"/>
          <a:lstStyle>
            <a:lvl1pPr algn="ctr">
              <a:defRPr sz="5250" b="1">
                <a:solidFill>
                  <a:schemeClr val="bg1"/>
                </a:solidFill>
              </a:defRPr>
            </a:lvl1pPr>
            <a:lvl2pPr marL="0" indent="0" algn="ctr">
              <a:buNone/>
              <a:defRPr sz="5250" b="1">
                <a:solidFill>
                  <a:schemeClr val="bg1"/>
                </a:solidFill>
              </a:defRPr>
            </a:lvl2pPr>
            <a:lvl3pPr marL="0" indent="0" algn="ctr">
              <a:buNone/>
              <a:defRPr sz="5250">
                <a:solidFill>
                  <a:schemeClr val="bg1"/>
                </a:solidFill>
              </a:defRPr>
            </a:lvl3pPr>
            <a:lvl4pPr marL="0" indent="0" algn="ctr">
              <a:buNone/>
              <a:defRPr sz="5250" b="1">
                <a:solidFill>
                  <a:schemeClr val="bg1"/>
                </a:solidFill>
              </a:defRPr>
            </a:lvl4pPr>
            <a:lvl5pPr marL="0" indent="0" algn="ctr">
              <a:buNone/>
              <a:defRPr sz="52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430</a:t>
            </a:r>
          </a:p>
        </p:txBody>
      </p:sp>
      <p:sp>
        <p:nvSpPr>
          <p:cNvPr id="15" name="Espace réservé du texte 29">
            <a:extLst>
              <a:ext uri="{FF2B5EF4-FFF2-40B4-BE49-F238E27FC236}">
                <a16:creationId xmlns:a16="http://schemas.microsoft.com/office/drawing/2014/main" id="{A6B4E9D1-29D0-43C6-A60A-4027CC8BF7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56477" y="1265035"/>
            <a:ext cx="1767150" cy="5355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1800" b="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buNone/>
              <a:defRPr b="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buNone/>
              <a:defRPr b="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employees</a:t>
            </a:r>
            <a:endParaRPr lang="fr-FR" dirty="0"/>
          </a:p>
        </p:txBody>
      </p:sp>
      <p:sp>
        <p:nvSpPr>
          <p:cNvPr id="16" name="Espace réservé du texte 25">
            <a:extLst>
              <a:ext uri="{FF2B5EF4-FFF2-40B4-BE49-F238E27FC236}">
                <a16:creationId xmlns:a16="http://schemas.microsoft.com/office/drawing/2014/main" id="{38D9657F-AAE4-4C75-A19A-651F6D438A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22717" y="3075095"/>
            <a:ext cx="1334760" cy="561822"/>
          </a:xfrm>
          <a:prstGeom prst="rect">
            <a:avLst/>
          </a:prstGeom>
        </p:spPr>
        <p:txBody>
          <a:bodyPr anchor="ctr"/>
          <a:lstStyle>
            <a:lvl1pPr algn="ctr">
              <a:defRPr sz="5250" b="1">
                <a:solidFill>
                  <a:schemeClr val="bg1"/>
                </a:solidFill>
              </a:defRPr>
            </a:lvl1pPr>
            <a:lvl2pPr marL="0" indent="0" algn="ctr">
              <a:buNone/>
              <a:defRPr sz="5250" b="1">
                <a:solidFill>
                  <a:schemeClr val="bg1"/>
                </a:solidFill>
              </a:defRPr>
            </a:lvl2pPr>
            <a:lvl3pPr marL="0" indent="0" algn="ctr">
              <a:buNone/>
              <a:defRPr sz="5250">
                <a:solidFill>
                  <a:schemeClr val="bg1"/>
                </a:solidFill>
              </a:defRPr>
            </a:lvl3pPr>
            <a:lvl4pPr marL="0" indent="0" algn="ctr">
              <a:buNone/>
              <a:defRPr sz="5250" b="1">
                <a:solidFill>
                  <a:schemeClr val="bg1"/>
                </a:solidFill>
              </a:defRPr>
            </a:lvl4pPr>
            <a:lvl5pPr marL="0" indent="0" algn="ctr">
              <a:buNone/>
              <a:defRPr sz="52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120</a:t>
            </a:r>
          </a:p>
        </p:txBody>
      </p:sp>
      <p:sp>
        <p:nvSpPr>
          <p:cNvPr id="17" name="Espace réservé du texte 29">
            <a:extLst>
              <a:ext uri="{FF2B5EF4-FFF2-40B4-BE49-F238E27FC236}">
                <a16:creationId xmlns:a16="http://schemas.microsoft.com/office/drawing/2014/main" id="{E3B6D2F3-564D-439F-9004-25DC533662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06522" y="3574058"/>
            <a:ext cx="1767150" cy="5355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1800" b="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buNone/>
              <a:defRPr b="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buNone/>
              <a:defRPr b="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different</a:t>
            </a:r>
            <a:r>
              <a:rPr lang="fr-FR" dirty="0"/>
              <a:t> jobs</a:t>
            </a:r>
          </a:p>
        </p:txBody>
      </p:sp>
      <p:sp>
        <p:nvSpPr>
          <p:cNvPr id="18" name="Espace réservé du texte 25">
            <a:extLst>
              <a:ext uri="{FF2B5EF4-FFF2-40B4-BE49-F238E27FC236}">
                <a16:creationId xmlns:a16="http://schemas.microsoft.com/office/drawing/2014/main" id="{AF214457-1410-43AC-8DAC-8748182C69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24605" y="5379202"/>
            <a:ext cx="1334760" cy="561822"/>
          </a:xfrm>
          <a:prstGeom prst="rect">
            <a:avLst/>
          </a:prstGeom>
        </p:spPr>
        <p:txBody>
          <a:bodyPr anchor="ctr"/>
          <a:lstStyle>
            <a:lvl1pPr algn="r">
              <a:defRPr sz="5250" b="1">
                <a:solidFill>
                  <a:schemeClr val="bg1"/>
                </a:solidFill>
              </a:defRPr>
            </a:lvl1pPr>
            <a:lvl2pPr marL="0" indent="0" algn="r">
              <a:buNone/>
              <a:defRPr sz="5250" b="1">
                <a:solidFill>
                  <a:schemeClr val="bg1"/>
                </a:solidFill>
              </a:defRPr>
            </a:lvl2pPr>
            <a:lvl3pPr marL="0" indent="0" algn="r">
              <a:buNone/>
              <a:defRPr sz="5250">
                <a:solidFill>
                  <a:schemeClr val="bg1"/>
                </a:solidFill>
              </a:defRPr>
            </a:lvl3pPr>
            <a:lvl4pPr marL="0" indent="0" algn="r">
              <a:buNone/>
              <a:defRPr sz="5250" b="1">
                <a:solidFill>
                  <a:schemeClr val="bg1"/>
                </a:solidFill>
              </a:defRPr>
            </a:lvl4pPr>
            <a:lvl5pPr marL="0" indent="0" algn="r">
              <a:buNone/>
              <a:defRPr sz="52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204</a:t>
            </a:r>
          </a:p>
        </p:txBody>
      </p:sp>
      <p:sp>
        <p:nvSpPr>
          <p:cNvPr id="19" name="Espace réservé du texte 29">
            <a:extLst>
              <a:ext uri="{FF2B5EF4-FFF2-40B4-BE49-F238E27FC236}">
                <a16:creationId xmlns:a16="http://schemas.microsoft.com/office/drawing/2014/main" id="{87CCF6E5-2C67-4FDA-918F-E20F8002C8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24040" y="5611298"/>
            <a:ext cx="1136426" cy="332139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18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buNone/>
              <a:defRPr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buNone/>
              <a:defRPr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women</a:t>
            </a:r>
            <a:endParaRPr lang="fr-FR" dirty="0"/>
          </a:p>
        </p:txBody>
      </p:sp>
      <p:sp>
        <p:nvSpPr>
          <p:cNvPr id="20" name="Espace réservé du texte 29">
            <a:extLst>
              <a:ext uri="{FF2B5EF4-FFF2-40B4-BE49-F238E27FC236}">
                <a16:creationId xmlns:a16="http://schemas.microsoft.com/office/drawing/2014/main" id="{84B18F35-6A35-48DF-A8C5-DF66FC60271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56446" y="5874235"/>
            <a:ext cx="1767150" cy="5355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1800" b="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buNone/>
              <a:defRPr b="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buNone/>
              <a:defRPr b="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226 men</a:t>
            </a:r>
          </a:p>
        </p:txBody>
      </p:sp>
      <p:sp>
        <p:nvSpPr>
          <p:cNvPr id="21" name="Espace réservé du texte 29">
            <a:extLst>
              <a:ext uri="{FF2B5EF4-FFF2-40B4-BE49-F238E27FC236}">
                <a16:creationId xmlns:a16="http://schemas.microsoft.com/office/drawing/2014/main" id="{54653131-3706-47D2-AF86-9827772B12B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13611" y="5034553"/>
            <a:ext cx="1767150" cy="34464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1800" b="1">
                <a:solidFill>
                  <a:schemeClr val="bg2"/>
                </a:solidFill>
              </a:defRPr>
            </a:lvl1pPr>
            <a:lvl2pPr marL="0" indent="0" algn="ctr">
              <a:lnSpc>
                <a:spcPct val="100000"/>
              </a:lnSpc>
              <a:buNone/>
              <a:defRPr sz="1800" b="1">
                <a:solidFill>
                  <a:schemeClr val="bg2"/>
                </a:solidFill>
              </a:defRPr>
            </a:lvl2pPr>
            <a:lvl3pPr marL="0" indent="0" algn="ctr">
              <a:lnSpc>
                <a:spcPct val="100000"/>
              </a:lnSpc>
              <a:buNone/>
              <a:defRPr b="1">
                <a:solidFill>
                  <a:schemeClr val="bg2"/>
                </a:solidFill>
              </a:defRPr>
            </a:lvl3pPr>
            <a:lvl4pPr marL="0" indent="0" algn="ctr">
              <a:lnSpc>
                <a:spcPct val="100000"/>
              </a:lnSpc>
              <a:buNone/>
              <a:defRPr b="1">
                <a:solidFill>
                  <a:schemeClr val="bg2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b="1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 err="1"/>
              <a:t>Let’s</a:t>
            </a:r>
            <a:r>
              <a:rPr lang="fr-FR" dirty="0"/>
              <a:t> talk!</a:t>
            </a:r>
          </a:p>
        </p:txBody>
      </p:sp>
      <p:sp>
        <p:nvSpPr>
          <p:cNvPr id="23" name="Espace réservé pour une image  22">
            <a:extLst>
              <a:ext uri="{FF2B5EF4-FFF2-40B4-BE49-F238E27FC236}">
                <a16:creationId xmlns:a16="http://schemas.microsoft.com/office/drawing/2014/main" id="{814EA71D-D02B-40A4-A87B-4A35D7E020B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0"/>
            <a:ext cx="3041650" cy="228915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Gallery</a:t>
            </a:r>
            <a:r>
              <a:rPr lang="fr-FR" dirty="0"/>
              <a:t> 08</a:t>
            </a:r>
          </a:p>
        </p:txBody>
      </p:sp>
      <p:sp>
        <p:nvSpPr>
          <p:cNvPr id="24" name="Espace réservé pour une image  22">
            <a:extLst>
              <a:ext uri="{FF2B5EF4-FFF2-40B4-BE49-F238E27FC236}">
                <a16:creationId xmlns:a16="http://schemas.microsoft.com/office/drawing/2014/main" id="{1B894A68-FD2B-45BE-ACB0-F4934B05C55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054350" y="-1"/>
            <a:ext cx="3041650" cy="228915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Gallery</a:t>
            </a:r>
            <a:r>
              <a:rPr lang="fr-FR" dirty="0"/>
              <a:t> 08</a:t>
            </a:r>
          </a:p>
        </p:txBody>
      </p:sp>
      <p:sp>
        <p:nvSpPr>
          <p:cNvPr id="25" name="Espace réservé pour une image  22">
            <a:extLst>
              <a:ext uri="{FF2B5EF4-FFF2-40B4-BE49-F238E27FC236}">
                <a16:creationId xmlns:a16="http://schemas.microsoft.com/office/drawing/2014/main" id="{A427F04A-736B-412E-9DF5-241E806DD7E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150350" y="-2414"/>
            <a:ext cx="3041650" cy="228915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Gallery</a:t>
            </a:r>
            <a:r>
              <a:rPr lang="fr-FR" dirty="0"/>
              <a:t> 08</a:t>
            </a:r>
          </a:p>
        </p:txBody>
      </p:sp>
      <p:sp>
        <p:nvSpPr>
          <p:cNvPr id="26" name="Espace réservé pour une image  22">
            <a:extLst>
              <a:ext uri="{FF2B5EF4-FFF2-40B4-BE49-F238E27FC236}">
                <a16:creationId xmlns:a16="http://schemas.microsoft.com/office/drawing/2014/main" id="{D4644CDB-A4AB-4CD0-AD8C-713A3EC7B10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096000" y="2286739"/>
            <a:ext cx="3041650" cy="228915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Gallery</a:t>
            </a:r>
            <a:r>
              <a:rPr lang="fr-FR" dirty="0"/>
              <a:t> 08</a:t>
            </a:r>
          </a:p>
        </p:txBody>
      </p:sp>
      <p:sp>
        <p:nvSpPr>
          <p:cNvPr id="27" name="Espace réservé pour une image  22">
            <a:extLst>
              <a:ext uri="{FF2B5EF4-FFF2-40B4-BE49-F238E27FC236}">
                <a16:creationId xmlns:a16="http://schemas.microsoft.com/office/drawing/2014/main" id="{742AD9E7-5E43-4DB4-8A05-340E33F51B4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054350" y="4575892"/>
            <a:ext cx="3041650" cy="228915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Gallery</a:t>
            </a:r>
            <a:r>
              <a:rPr lang="fr-FR" dirty="0"/>
              <a:t> 08</a:t>
            </a:r>
          </a:p>
        </p:txBody>
      </p:sp>
      <p:sp>
        <p:nvSpPr>
          <p:cNvPr id="28" name="Espace réservé pour une image  22">
            <a:extLst>
              <a:ext uri="{FF2B5EF4-FFF2-40B4-BE49-F238E27FC236}">
                <a16:creationId xmlns:a16="http://schemas.microsoft.com/office/drawing/2014/main" id="{1B14E354-BC5A-41AC-84A4-185FD596E95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982" y="4575891"/>
            <a:ext cx="3041650" cy="228915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Gallery</a:t>
            </a:r>
            <a:r>
              <a:rPr lang="fr-FR" dirty="0"/>
              <a:t> 08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9C9FE3B3-4A2B-44ED-852B-6ED532B071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FF41841-CB27-445E-848C-10C1316B14FC}"/>
              </a:ext>
            </a:extLst>
          </p:cNvPr>
          <p:cNvSpPr/>
          <p:nvPr userDrawn="1"/>
        </p:nvSpPr>
        <p:spPr>
          <a:xfrm>
            <a:off x="0" y="2286739"/>
            <a:ext cx="6096000" cy="22821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 descr="Reseaux.png">
            <a:extLst>
              <a:ext uri="{FF2B5EF4-FFF2-40B4-BE49-F238E27FC236}">
                <a16:creationId xmlns:a16="http://schemas.microsoft.com/office/drawing/2014/main" id="{24853F04-8A9F-4CB0-AF68-1E4CE39318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122" y="5434209"/>
            <a:ext cx="1429515" cy="320041"/>
          </a:xfrm>
          <a:prstGeom prst="rect">
            <a:avLst/>
          </a:prstGeom>
        </p:spPr>
      </p:pic>
      <p:pic>
        <p:nvPicPr>
          <p:cNvPr id="32" name="Image 31" descr="Une image contenant objet&#10;&#10;Description générée automatiquement">
            <a:extLst>
              <a:ext uri="{FF2B5EF4-FFF2-40B4-BE49-F238E27FC236}">
                <a16:creationId xmlns:a16="http://schemas.microsoft.com/office/drawing/2014/main" id="{5BCD95DE-B2C4-4B17-8996-1E3EAE9A18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3516" y="6137243"/>
            <a:ext cx="1603824" cy="43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12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 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4A7AD89-B2C4-475C-A02D-E00606AF5C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39DF9E6-3DD7-4BDA-8523-8335B5044DD2}"/>
              </a:ext>
            </a:extLst>
          </p:cNvPr>
          <p:cNvSpPr txBox="1"/>
          <p:nvPr/>
        </p:nvSpPr>
        <p:spPr>
          <a:xfrm>
            <a:off x="5090780" y="3428999"/>
            <a:ext cx="2013868" cy="1118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fr-FR" sz="5250" b="1" dirty="0" err="1">
                <a:solidFill>
                  <a:schemeClr val="bg1"/>
                </a:solidFill>
              </a:rPr>
              <a:t>Thank</a:t>
            </a:r>
            <a:br>
              <a:rPr lang="fr-FR" sz="5250" b="1" dirty="0">
                <a:solidFill>
                  <a:schemeClr val="bg1"/>
                </a:solidFill>
              </a:rPr>
            </a:br>
            <a:r>
              <a:rPr lang="fr-FR" sz="5250" b="1" dirty="0" err="1">
                <a:solidFill>
                  <a:schemeClr val="bg1"/>
                </a:solidFill>
              </a:rPr>
              <a:t>you</a:t>
            </a:r>
            <a:endParaRPr lang="fr-FR" sz="5250" b="1" dirty="0">
              <a:solidFill>
                <a:schemeClr val="bg1"/>
              </a:solidFill>
            </a:endParaRPr>
          </a:p>
        </p:txBody>
      </p:sp>
      <p:pic>
        <p:nvPicPr>
          <p:cNvPr id="10" name="Image 9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B6BB488C-C318-46BD-AC0F-5D04229B85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7852" y="6021973"/>
            <a:ext cx="1599926" cy="41394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12DBEFC-8762-4635-A527-188F7E19D4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A36400F-1826-405F-85E5-20603E2101B8}"/>
              </a:ext>
            </a:extLst>
          </p:cNvPr>
          <p:cNvSpPr txBox="1"/>
          <p:nvPr userDrawn="1"/>
        </p:nvSpPr>
        <p:spPr>
          <a:xfrm>
            <a:off x="5090780" y="3428999"/>
            <a:ext cx="2013868" cy="1118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fr-FR" sz="5250" b="1" dirty="0" err="1">
                <a:solidFill>
                  <a:schemeClr val="bg1"/>
                </a:solidFill>
              </a:rPr>
              <a:t>Thank</a:t>
            </a:r>
            <a:br>
              <a:rPr lang="fr-FR" sz="5250" b="1" dirty="0">
                <a:solidFill>
                  <a:schemeClr val="bg1"/>
                </a:solidFill>
              </a:rPr>
            </a:br>
            <a:r>
              <a:rPr lang="fr-FR" sz="5250" b="1" dirty="0" err="1">
                <a:solidFill>
                  <a:schemeClr val="bg1"/>
                </a:solidFill>
              </a:rPr>
              <a:t>you</a:t>
            </a:r>
            <a:endParaRPr lang="fr-FR" sz="5250" b="1" dirty="0">
              <a:solidFill>
                <a:schemeClr val="bg1"/>
              </a:solidFill>
            </a:endParaRPr>
          </a:p>
        </p:txBody>
      </p:sp>
      <p:pic>
        <p:nvPicPr>
          <p:cNvPr id="8" name="Image 7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D490B529-8770-489E-9DB2-384B19D234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7852" y="6021973"/>
            <a:ext cx="1599926" cy="41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48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 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BE7EACE-0695-4E44-AC84-9DF9F84D2F31}"/>
              </a:ext>
            </a:extLst>
          </p:cNvPr>
          <p:cNvSpPr/>
          <p:nvPr/>
        </p:nvSpPr>
        <p:spPr>
          <a:xfrm>
            <a:off x="481247" y="0"/>
            <a:ext cx="5901492" cy="150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Espace réservé du texte 28">
            <a:extLst>
              <a:ext uri="{FF2B5EF4-FFF2-40B4-BE49-F238E27FC236}">
                <a16:creationId xmlns:a16="http://schemas.microsoft.com/office/drawing/2014/main" id="{9C9ED6D1-BBD1-479E-A4B2-4C2D22DF1A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2464" y="546712"/>
            <a:ext cx="5901491" cy="1180270"/>
          </a:xfrm>
          <a:prstGeom prst="rect">
            <a:avLst/>
          </a:prstGeom>
        </p:spPr>
        <p:txBody>
          <a:bodyPr/>
          <a:lstStyle>
            <a:lvl1pPr>
              <a:lnSpc>
                <a:spcPct val="73000"/>
              </a:lnSpc>
              <a:defRPr b="1">
                <a:solidFill>
                  <a:schemeClr val="tx2"/>
                </a:solidFill>
              </a:defRPr>
            </a:lvl1pPr>
            <a:lvl2pPr marL="0" indent="0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2pPr>
            <a:lvl3pPr marL="0" indent="0">
              <a:lnSpc>
                <a:spcPct val="73000"/>
              </a:lnSpc>
              <a:buFontTx/>
              <a:buNone/>
              <a:defRPr sz="5250">
                <a:solidFill>
                  <a:schemeClr val="tx2"/>
                </a:solidFill>
              </a:defRPr>
            </a:lvl3pPr>
            <a:lvl4pPr marL="0" indent="0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4pPr>
            <a:lvl5pPr marL="0" indent="0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5" name="Espace réservé du texte 18" descr="Text">
            <a:extLst>
              <a:ext uri="{FF2B5EF4-FFF2-40B4-BE49-F238E27FC236}">
                <a16:creationId xmlns:a16="http://schemas.microsoft.com/office/drawing/2014/main" id="{1701E840-8701-45F7-B8D8-BA5004F12F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2464" y="1881991"/>
            <a:ext cx="9217564" cy="4499890"/>
          </a:xfrm>
          <a:prstGeom prst="rect">
            <a:avLst/>
          </a:prstGeom>
        </p:spPr>
        <p:txBody>
          <a:bodyPr/>
          <a:lstStyle>
            <a:lvl1pPr marL="225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</a:defRPr>
            </a:lvl1pPr>
            <a:lvl2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3pPr>
            <a:lvl4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09E57-BBE3-46CA-92D7-2CB1626D2448}"/>
              </a:ext>
            </a:extLst>
          </p:cNvPr>
          <p:cNvSpPr/>
          <p:nvPr userDrawn="1"/>
        </p:nvSpPr>
        <p:spPr>
          <a:xfrm>
            <a:off x="481247" y="0"/>
            <a:ext cx="5901492" cy="150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F8C6CE4A-3CB2-46E1-8D42-552EB02F95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0484" y="268070"/>
            <a:ext cx="1992754" cy="545423"/>
          </a:xfrm>
          <a:prstGeom prst="rect">
            <a:avLst/>
          </a:prstGeom>
        </p:spPr>
      </p:pic>
      <p:sp>
        <p:nvSpPr>
          <p:cNvPr id="22" name="Espace réservé du texte 30">
            <a:extLst>
              <a:ext uri="{FF2B5EF4-FFF2-40B4-BE49-F238E27FC236}">
                <a16:creationId xmlns:a16="http://schemas.microsoft.com/office/drawing/2014/main" id="{D0B27E7A-723B-4FEE-B7E4-A4479ECE8C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97408" y="886721"/>
            <a:ext cx="1531892" cy="234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lnSpc>
                <a:spcPct val="73000"/>
              </a:lnSpc>
              <a:defRPr sz="1600" b="1" cap="all" baseline="0">
                <a:solidFill>
                  <a:schemeClr val="bg1"/>
                </a:solidFill>
              </a:defRPr>
            </a:lvl1pPr>
            <a:lvl2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2pPr>
            <a:lvl3pPr marL="0" indent="0">
              <a:lnSpc>
                <a:spcPct val="73000"/>
              </a:lnSpc>
              <a:buFontTx/>
              <a:buNone/>
              <a:defRPr sz="1600" cap="all" baseline="0">
                <a:solidFill>
                  <a:schemeClr val="bg1"/>
                </a:solidFill>
              </a:defRPr>
            </a:lvl3pPr>
            <a:lvl4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4pPr>
            <a:lvl5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5pPr>
            <a:lvl6pPr marL="0" indent="0">
              <a:lnSpc>
                <a:spcPct val="73000"/>
              </a:lnSpc>
              <a:buNone/>
              <a:defRPr sz="1600" b="1">
                <a:solidFill>
                  <a:schemeClr val="bg1"/>
                </a:solidFill>
              </a:defRPr>
            </a:lvl6pPr>
            <a:lvl7pPr marL="0" indent="0">
              <a:lnSpc>
                <a:spcPct val="73000"/>
              </a:lnSpc>
              <a:buNone/>
              <a:defRPr sz="1600" b="1">
                <a:solidFill>
                  <a:schemeClr val="bg1"/>
                </a:solidFill>
              </a:defRPr>
            </a:lvl7pPr>
            <a:lvl8pPr marL="0" indent="0">
              <a:lnSpc>
                <a:spcPct val="73000"/>
              </a:lnSpc>
              <a:buNone/>
              <a:defRPr sz="1600" b="1">
                <a:solidFill>
                  <a:schemeClr val="bg1"/>
                </a:solidFill>
              </a:defRPr>
            </a:lvl8pPr>
            <a:lvl9pPr marL="0" indent="0">
              <a:lnSpc>
                <a:spcPct val="73000"/>
              </a:lnSpc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919203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4 Gradient cente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9E07C2-0B9D-4AD1-8158-F995AB63EDD7}"/>
              </a:ext>
            </a:extLst>
          </p:cNvPr>
          <p:cNvSpPr/>
          <p:nvPr/>
        </p:nvSpPr>
        <p:spPr>
          <a:xfrm>
            <a:off x="0" y="2292989"/>
            <a:ext cx="12192000" cy="3366381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0000">
                <a:schemeClr val="bg1">
                  <a:alpha val="78000"/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00D476-9920-4D6C-B735-B564A29A30AC}"/>
              </a:ext>
            </a:extLst>
          </p:cNvPr>
          <p:cNvSpPr/>
          <p:nvPr/>
        </p:nvSpPr>
        <p:spPr>
          <a:xfrm>
            <a:off x="3149264" y="0"/>
            <a:ext cx="5901492" cy="150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texte 28">
            <a:extLst>
              <a:ext uri="{FF2B5EF4-FFF2-40B4-BE49-F238E27FC236}">
                <a16:creationId xmlns:a16="http://schemas.microsoft.com/office/drawing/2014/main" id="{6140E7E1-3F96-47CA-9BC8-1E9A52DCCA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9203" y="562445"/>
            <a:ext cx="6593032" cy="769397"/>
          </a:xfrm>
          <a:prstGeom prst="rect">
            <a:avLst/>
          </a:prstGeom>
        </p:spPr>
        <p:txBody>
          <a:bodyPr/>
          <a:lstStyle>
            <a:lvl1pPr algn="ctr">
              <a:lnSpc>
                <a:spcPct val="73000"/>
              </a:lnSpc>
              <a:defRPr lang="fr-FR" b="1" dirty="0" smtClean="0">
                <a:solidFill>
                  <a:schemeClr val="tx2"/>
                </a:solidFill>
              </a:defRPr>
            </a:lvl1pPr>
            <a:lvl2pPr marL="0" indent="0" algn="ctr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2pPr>
            <a:lvl3pPr marL="0" indent="0" algn="ctr">
              <a:lnSpc>
                <a:spcPct val="73000"/>
              </a:lnSpc>
              <a:buFontTx/>
              <a:buNone/>
              <a:defRPr sz="5250">
                <a:solidFill>
                  <a:schemeClr val="tx2"/>
                </a:solidFill>
              </a:defRPr>
            </a:lvl3pPr>
            <a:lvl4pPr marL="0" indent="0" algn="ctr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4pPr>
            <a:lvl5pPr marL="0" indent="0" algn="ctr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texte 18" descr="Text">
            <a:extLst>
              <a:ext uri="{FF2B5EF4-FFF2-40B4-BE49-F238E27FC236}">
                <a16:creationId xmlns:a16="http://schemas.microsoft.com/office/drawing/2014/main" id="{B00638AB-9465-45A6-93E8-81E68A4AF3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9264" y="1532396"/>
            <a:ext cx="6602971" cy="654213"/>
          </a:xfrm>
          <a:prstGeom prst="rect">
            <a:avLst/>
          </a:prstGeom>
        </p:spPr>
        <p:txBody>
          <a:bodyPr/>
          <a:lstStyle>
            <a:lvl1pPr marL="288000" marR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2pPr>
            <a:lvl3pPr marL="0" indent="0" algn="ctr">
              <a:lnSpc>
                <a:spcPct val="90000"/>
              </a:lnSpc>
              <a:buFont typeface="Arial" panose="020B0604020202020204" pitchFamily="34" charset="0"/>
              <a:buNone/>
              <a:defRPr b="0">
                <a:solidFill>
                  <a:schemeClr val="tx1"/>
                </a:solidFill>
              </a:defRPr>
            </a:lvl3pPr>
            <a:lvl4pPr marL="0" indent="0" algn="ctr">
              <a:lnSpc>
                <a:spcPct val="90000"/>
              </a:lnSpc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4pPr>
            <a:lvl5pPr marL="0" indent="0" algn="ctr">
              <a:lnSpc>
                <a:spcPct val="90000"/>
              </a:lnSpc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5pPr>
            <a:lvl6pPr algn="l">
              <a:defRPr/>
            </a:lvl6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E1FFAF-900D-41E3-8CCB-5AF7D936F0A5}"/>
              </a:ext>
            </a:extLst>
          </p:cNvPr>
          <p:cNvSpPr/>
          <p:nvPr userDrawn="1"/>
        </p:nvSpPr>
        <p:spPr>
          <a:xfrm>
            <a:off x="0" y="2292989"/>
            <a:ext cx="12192000" cy="3366381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0000">
                <a:schemeClr val="bg1">
                  <a:alpha val="78000"/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B532A5-7E58-42E1-A035-6C3BEE181597}"/>
              </a:ext>
            </a:extLst>
          </p:cNvPr>
          <p:cNvSpPr/>
          <p:nvPr userDrawn="1"/>
        </p:nvSpPr>
        <p:spPr>
          <a:xfrm>
            <a:off x="3149264" y="0"/>
            <a:ext cx="5901492" cy="150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9B732DC-769E-4E43-9CDF-83E5C8184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0484" y="268070"/>
            <a:ext cx="1992754" cy="545423"/>
          </a:xfrm>
          <a:prstGeom prst="rect">
            <a:avLst/>
          </a:prstGeom>
        </p:spPr>
      </p:pic>
      <p:sp>
        <p:nvSpPr>
          <p:cNvPr id="10" name="Espace réservé du texte 30">
            <a:extLst>
              <a:ext uri="{FF2B5EF4-FFF2-40B4-BE49-F238E27FC236}">
                <a16:creationId xmlns:a16="http://schemas.microsoft.com/office/drawing/2014/main" id="{3C270AB8-FB1D-44CC-AE9D-6F10289C58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97408" y="886721"/>
            <a:ext cx="1531892" cy="234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lnSpc>
                <a:spcPct val="73000"/>
              </a:lnSpc>
              <a:defRPr sz="1600" b="1" cap="all" baseline="0">
                <a:solidFill>
                  <a:schemeClr val="bg1"/>
                </a:solidFill>
              </a:defRPr>
            </a:lvl1pPr>
            <a:lvl2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2pPr>
            <a:lvl3pPr marL="0" indent="0">
              <a:lnSpc>
                <a:spcPct val="73000"/>
              </a:lnSpc>
              <a:buFontTx/>
              <a:buNone/>
              <a:defRPr sz="1600" cap="all" baseline="0">
                <a:solidFill>
                  <a:schemeClr val="bg1"/>
                </a:solidFill>
              </a:defRPr>
            </a:lvl3pPr>
            <a:lvl4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4pPr>
            <a:lvl5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5pPr>
            <a:lvl6pPr marL="0" indent="0">
              <a:lnSpc>
                <a:spcPct val="73000"/>
              </a:lnSpc>
              <a:buNone/>
              <a:defRPr sz="1600" b="1">
                <a:solidFill>
                  <a:schemeClr val="bg1"/>
                </a:solidFill>
              </a:defRPr>
            </a:lvl6pPr>
            <a:lvl7pPr marL="0" indent="0">
              <a:lnSpc>
                <a:spcPct val="73000"/>
              </a:lnSpc>
              <a:buNone/>
              <a:defRPr sz="1600" b="1">
                <a:solidFill>
                  <a:schemeClr val="bg1"/>
                </a:solidFill>
              </a:defRPr>
            </a:lvl7pPr>
            <a:lvl8pPr marL="0" indent="0">
              <a:lnSpc>
                <a:spcPct val="73000"/>
              </a:lnSpc>
              <a:buNone/>
              <a:defRPr sz="1600" b="1">
                <a:solidFill>
                  <a:schemeClr val="bg1"/>
                </a:solidFill>
              </a:defRPr>
            </a:lvl8pPr>
            <a:lvl9pPr marL="0" indent="0">
              <a:lnSpc>
                <a:spcPct val="73000"/>
              </a:lnSpc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278963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 Company - intro + dat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personne, souriant, habits, homme&#10;&#10;Description générée automatiquement">
            <a:extLst>
              <a:ext uri="{FF2B5EF4-FFF2-40B4-BE49-F238E27FC236}">
                <a16:creationId xmlns:a16="http://schemas.microsoft.com/office/drawing/2014/main" id="{E933803E-BE08-495D-8DD8-C1EB7BE267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" y="4263527"/>
            <a:ext cx="12190992" cy="2621063"/>
          </a:xfrm>
          <a:prstGeom prst="rect">
            <a:avLst/>
          </a:prstGeom>
        </p:spPr>
      </p:pic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A00E07E8-385A-4363-9552-C3326EC1A67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4264025"/>
            <a:ext cx="12192000" cy="26209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Gallery</a:t>
            </a:r>
            <a:r>
              <a:rPr lang="fr-FR" dirty="0"/>
              <a:t> 04</a:t>
            </a:r>
          </a:p>
          <a:p>
            <a:endParaRPr lang="fr-FR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C086F72-F277-455C-9E14-24F42556547F}"/>
              </a:ext>
            </a:extLst>
          </p:cNvPr>
          <p:cNvSpPr/>
          <p:nvPr/>
        </p:nvSpPr>
        <p:spPr>
          <a:xfrm>
            <a:off x="926431" y="4893175"/>
            <a:ext cx="1185111" cy="1185111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59FFE23F-760A-4BB8-A8D6-4D633CD2B39B}"/>
              </a:ext>
            </a:extLst>
          </p:cNvPr>
          <p:cNvSpPr/>
          <p:nvPr/>
        </p:nvSpPr>
        <p:spPr>
          <a:xfrm>
            <a:off x="3895992" y="4914090"/>
            <a:ext cx="1185111" cy="1185111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2173E42-03E9-4A54-9BFD-A0BBBED75393}"/>
              </a:ext>
            </a:extLst>
          </p:cNvPr>
          <p:cNvSpPr/>
          <p:nvPr/>
        </p:nvSpPr>
        <p:spPr>
          <a:xfrm>
            <a:off x="10068426" y="4893174"/>
            <a:ext cx="1185111" cy="1185111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B1541A-CF92-429B-A5C1-5C450CFBF71D}"/>
              </a:ext>
            </a:extLst>
          </p:cNvPr>
          <p:cNvSpPr/>
          <p:nvPr/>
        </p:nvSpPr>
        <p:spPr>
          <a:xfrm>
            <a:off x="3149264" y="0"/>
            <a:ext cx="5901492" cy="150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space réservé du texte 18" descr="Text">
            <a:extLst>
              <a:ext uri="{FF2B5EF4-FFF2-40B4-BE49-F238E27FC236}">
                <a16:creationId xmlns:a16="http://schemas.microsoft.com/office/drawing/2014/main" id="{9A924E54-FC31-4B14-8644-496CAAAE7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7923" y="2182525"/>
            <a:ext cx="8654977" cy="1830682"/>
          </a:xfrm>
          <a:prstGeom prst="rect">
            <a:avLst/>
          </a:prstGeom>
        </p:spPr>
        <p:txBody>
          <a:bodyPr/>
          <a:lstStyle>
            <a:lvl1pPr marL="28800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1pPr>
            <a:lvl2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3pPr>
            <a:lvl4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4"/>
            <a:r>
              <a:rPr lang="fr-FR" dirty="0" err="1"/>
              <a:t>Text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23" name="Espace réservé du texte 28">
            <a:extLst>
              <a:ext uri="{FF2B5EF4-FFF2-40B4-BE49-F238E27FC236}">
                <a16:creationId xmlns:a16="http://schemas.microsoft.com/office/drawing/2014/main" id="{6E1620D4-D183-4E1C-B2C6-0380CEE7C6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1898" y="522689"/>
            <a:ext cx="6171676" cy="1309863"/>
          </a:xfrm>
          <a:prstGeom prst="rect">
            <a:avLst/>
          </a:prstGeom>
        </p:spPr>
        <p:txBody>
          <a:bodyPr/>
          <a:lstStyle>
            <a:lvl1pPr>
              <a:lnSpc>
                <a:spcPct val="73000"/>
              </a:lnSpc>
              <a:defRPr b="1">
                <a:solidFill>
                  <a:schemeClr val="tx2"/>
                </a:solidFill>
              </a:defRPr>
            </a:lvl1pPr>
            <a:lvl2pPr marL="0" indent="0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2pPr>
            <a:lvl3pPr marL="0" indent="0">
              <a:lnSpc>
                <a:spcPct val="73000"/>
              </a:lnSpc>
              <a:buFontTx/>
              <a:buNone/>
              <a:defRPr sz="5250">
                <a:solidFill>
                  <a:schemeClr val="tx2"/>
                </a:solidFill>
              </a:defRPr>
            </a:lvl3pPr>
            <a:lvl4pPr marL="0" indent="0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4pPr>
            <a:lvl5pPr marL="0" indent="0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4" name="Espace réservé du texte 30">
            <a:extLst>
              <a:ext uri="{FF2B5EF4-FFF2-40B4-BE49-F238E27FC236}">
                <a16:creationId xmlns:a16="http://schemas.microsoft.com/office/drawing/2014/main" id="{F2152995-FE59-4A0D-8BBC-8A3AE1CEB5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97408" y="886721"/>
            <a:ext cx="1531892" cy="234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lnSpc>
                <a:spcPct val="73000"/>
              </a:lnSpc>
              <a:defRPr sz="1600" b="1" cap="all" baseline="0">
                <a:solidFill>
                  <a:schemeClr val="bg1"/>
                </a:solidFill>
              </a:defRPr>
            </a:lvl1pPr>
            <a:lvl2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2pPr>
            <a:lvl3pPr marL="0" indent="0">
              <a:lnSpc>
                <a:spcPct val="73000"/>
              </a:lnSpc>
              <a:buFontTx/>
              <a:buNone/>
              <a:defRPr sz="1600" cap="all" baseline="0">
                <a:solidFill>
                  <a:schemeClr val="bg1"/>
                </a:solidFill>
              </a:defRPr>
            </a:lvl3pPr>
            <a:lvl4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4pPr>
            <a:lvl5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COMPANY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8D409B00-FE36-40BF-8876-AA5B346D48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6431" y="5193936"/>
            <a:ext cx="1185111" cy="561822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  <a:lvl2pPr marL="0" indent="0" algn="ctr">
              <a:buNone/>
              <a:defRPr sz="4000" b="1">
                <a:solidFill>
                  <a:schemeClr val="bg1"/>
                </a:solidFill>
              </a:defRPr>
            </a:lvl2pPr>
            <a:lvl3pPr marL="0" indent="0" algn="ctr">
              <a:buNone/>
              <a:defRPr sz="4000">
                <a:solidFill>
                  <a:schemeClr val="bg1"/>
                </a:solidFill>
              </a:defRPr>
            </a:lvl3pPr>
            <a:lvl4pPr marL="0" indent="0" algn="ctr">
              <a:buNone/>
              <a:defRPr sz="4000" b="1">
                <a:solidFill>
                  <a:schemeClr val="bg1"/>
                </a:solidFill>
              </a:defRPr>
            </a:lvl4pPr>
            <a:lvl5pPr marL="0" indent="0" algn="ctr">
              <a:buNone/>
              <a:defRPr sz="4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id="{C472AD68-83E1-4820-A6A0-51AA58361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9072" y="5181463"/>
            <a:ext cx="1185111" cy="561822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  <a:lvl2pPr marL="0" indent="0" algn="ctr">
              <a:buNone/>
              <a:defRPr sz="4000" b="1">
                <a:solidFill>
                  <a:schemeClr val="bg1"/>
                </a:solidFill>
              </a:defRPr>
            </a:lvl2pPr>
            <a:lvl3pPr marL="0" indent="0" algn="ctr">
              <a:buNone/>
              <a:defRPr sz="4000">
                <a:solidFill>
                  <a:schemeClr val="bg1"/>
                </a:solidFill>
              </a:defRPr>
            </a:lvl3pPr>
            <a:lvl4pPr marL="0" indent="0" algn="ctr">
              <a:buNone/>
              <a:defRPr sz="4000" b="1">
                <a:solidFill>
                  <a:schemeClr val="bg1"/>
                </a:solidFill>
              </a:defRPr>
            </a:lvl4pPr>
            <a:lvl5pPr marL="0" indent="0" algn="ctr">
              <a:buNone/>
              <a:defRPr sz="4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8096022F-903A-4E87-8047-C3D84F8D5B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61506" y="5181463"/>
            <a:ext cx="1185111" cy="561822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  <a:lvl2pPr marL="0" indent="0" algn="ctr">
              <a:buNone/>
              <a:defRPr sz="4000" b="1">
                <a:solidFill>
                  <a:schemeClr val="bg1"/>
                </a:solidFill>
              </a:defRPr>
            </a:lvl2pPr>
            <a:lvl3pPr marL="0" indent="0" algn="ctr">
              <a:buNone/>
              <a:defRPr sz="4000">
                <a:solidFill>
                  <a:schemeClr val="bg1"/>
                </a:solidFill>
              </a:defRPr>
            </a:lvl3pPr>
            <a:lvl4pPr marL="0" indent="0" algn="ctr">
              <a:buNone/>
              <a:defRPr sz="4000" b="1">
                <a:solidFill>
                  <a:schemeClr val="bg1"/>
                </a:solidFill>
              </a:defRPr>
            </a:lvl4pPr>
            <a:lvl5pPr marL="0" indent="0" algn="ctr">
              <a:buNone/>
              <a:defRPr sz="4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FEDF2A11-B128-452A-8FEB-8DEF4E7F05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5411" y="6151094"/>
            <a:ext cx="1767150" cy="5355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1800" b="1">
                <a:solidFill>
                  <a:schemeClr val="bg1"/>
                </a:solidFill>
              </a:defRPr>
            </a:lvl1pPr>
            <a:lvl2pPr marL="0" indent="0" algn="ctr">
              <a:lnSpc>
                <a:spcPct val="73000"/>
              </a:lnSpc>
              <a:buNone/>
              <a:defRPr sz="1800" b="1">
                <a:solidFill>
                  <a:schemeClr val="bg1"/>
                </a:solidFill>
              </a:defRPr>
            </a:lvl2pPr>
            <a:lvl3pPr marL="0" indent="0" algn="ctr">
              <a:lnSpc>
                <a:spcPct val="73000"/>
              </a:lnSpc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lnSpc>
                <a:spcPct val="73000"/>
              </a:lnSpc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lnSpc>
                <a:spcPct val="73000"/>
              </a:lnSpc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data</a:t>
            </a:r>
          </a:p>
        </p:txBody>
      </p:sp>
      <p:sp>
        <p:nvSpPr>
          <p:cNvPr id="35" name="Espace réservé du texte 29">
            <a:extLst>
              <a:ext uri="{FF2B5EF4-FFF2-40B4-BE49-F238E27FC236}">
                <a16:creationId xmlns:a16="http://schemas.microsoft.com/office/drawing/2014/main" id="{4B77A80B-97D2-4D73-9D08-3C7AA91622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98052" y="6151094"/>
            <a:ext cx="1767150" cy="5355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1800" b="1">
                <a:solidFill>
                  <a:schemeClr val="bg1"/>
                </a:solidFill>
              </a:defRPr>
            </a:lvl1pPr>
            <a:lvl2pPr marL="0" indent="0" algn="ctr">
              <a:lnSpc>
                <a:spcPct val="73000"/>
              </a:lnSpc>
              <a:buNone/>
              <a:defRPr sz="1800" b="1">
                <a:solidFill>
                  <a:schemeClr val="bg1"/>
                </a:solidFill>
              </a:defRPr>
            </a:lvl2pPr>
            <a:lvl3pPr marL="0" indent="0" algn="ctr">
              <a:lnSpc>
                <a:spcPct val="73000"/>
              </a:lnSpc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lnSpc>
                <a:spcPct val="73000"/>
              </a:lnSpc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lnSpc>
                <a:spcPct val="73000"/>
              </a:lnSpc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data</a:t>
            </a:r>
          </a:p>
        </p:txBody>
      </p:sp>
      <p:sp>
        <p:nvSpPr>
          <p:cNvPr id="36" name="Espace réservé du texte 29">
            <a:extLst>
              <a:ext uri="{FF2B5EF4-FFF2-40B4-BE49-F238E27FC236}">
                <a16:creationId xmlns:a16="http://schemas.microsoft.com/office/drawing/2014/main" id="{A2679F2E-688F-4A77-97A7-32A93F0106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52326" y="6151094"/>
            <a:ext cx="1767150" cy="5355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1800" b="1">
                <a:solidFill>
                  <a:schemeClr val="bg1"/>
                </a:solidFill>
              </a:defRPr>
            </a:lvl1pPr>
            <a:lvl2pPr marL="0" indent="0" algn="ctr">
              <a:lnSpc>
                <a:spcPct val="73000"/>
              </a:lnSpc>
              <a:buNone/>
              <a:defRPr sz="1800" b="1">
                <a:solidFill>
                  <a:schemeClr val="bg1"/>
                </a:solidFill>
              </a:defRPr>
            </a:lvl2pPr>
            <a:lvl3pPr marL="0" indent="0" algn="ctr">
              <a:lnSpc>
                <a:spcPct val="73000"/>
              </a:lnSpc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lnSpc>
                <a:spcPct val="73000"/>
              </a:lnSpc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lnSpc>
                <a:spcPct val="73000"/>
              </a:lnSpc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data</a:t>
            </a:r>
          </a:p>
        </p:txBody>
      </p:sp>
      <p:pic>
        <p:nvPicPr>
          <p:cNvPr id="19" name="Image 18" descr="Une image contenant personne, souriant, habits, homme&#10;&#10;Description générée automatiquement">
            <a:extLst>
              <a:ext uri="{FF2B5EF4-FFF2-40B4-BE49-F238E27FC236}">
                <a16:creationId xmlns:a16="http://schemas.microsoft.com/office/drawing/2014/main" id="{AC0A8898-D7E7-4FFA-AC45-A9CC600C0A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" y="4263527"/>
            <a:ext cx="12190992" cy="2621063"/>
          </a:xfrm>
          <a:prstGeom prst="rect">
            <a:avLst/>
          </a:prstGeom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97E0D426-BB79-48AF-B270-42EAFE0AF1AA}"/>
              </a:ext>
            </a:extLst>
          </p:cNvPr>
          <p:cNvSpPr/>
          <p:nvPr userDrawn="1"/>
        </p:nvSpPr>
        <p:spPr>
          <a:xfrm>
            <a:off x="926431" y="4893175"/>
            <a:ext cx="1185111" cy="1185111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D8B764B9-6012-4A5F-837B-172A6C0F9412}"/>
              </a:ext>
            </a:extLst>
          </p:cNvPr>
          <p:cNvSpPr/>
          <p:nvPr userDrawn="1"/>
        </p:nvSpPr>
        <p:spPr>
          <a:xfrm>
            <a:off x="3895992" y="4914090"/>
            <a:ext cx="1185111" cy="1185111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C4BEAC8D-2A72-44B8-8A5A-3DDC16E1CB34}"/>
              </a:ext>
            </a:extLst>
          </p:cNvPr>
          <p:cNvSpPr/>
          <p:nvPr userDrawn="1"/>
        </p:nvSpPr>
        <p:spPr>
          <a:xfrm>
            <a:off x="10068426" y="4893174"/>
            <a:ext cx="1185111" cy="1185111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7D39710-89B4-4918-8AE1-C51756F6A70E}"/>
              </a:ext>
            </a:extLst>
          </p:cNvPr>
          <p:cNvSpPr/>
          <p:nvPr userDrawn="1"/>
        </p:nvSpPr>
        <p:spPr>
          <a:xfrm>
            <a:off x="3149264" y="0"/>
            <a:ext cx="5901492" cy="150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49C8FB5A-E1E2-49FC-8E6A-F6ECBACF6C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0484" y="268070"/>
            <a:ext cx="1992754" cy="54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4 Company - time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DD7E9E-C1B8-46F4-A582-69A08FF6CB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3016"/>
            <a:ext cx="12191999" cy="27919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0EF357-5C32-4674-96A5-6D50E0EEE9A0}"/>
              </a:ext>
            </a:extLst>
          </p:cNvPr>
          <p:cNvSpPr/>
          <p:nvPr/>
        </p:nvSpPr>
        <p:spPr>
          <a:xfrm>
            <a:off x="3149264" y="0"/>
            <a:ext cx="5901492" cy="150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space réservé du texte 30">
            <a:extLst>
              <a:ext uri="{FF2B5EF4-FFF2-40B4-BE49-F238E27FC236}">
                <a16:creationId xmlns:a16="http://schemas.microsoft.com/office/drawing/2014/main" id="{67CD3E5C-F879-4054-A2A2-CAEDC25EF8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97408" y="886721"/>
            <a:ext cx="1531892" cy="234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lnSpc>
                <a:spcPct val="73000"/>
              </a:lnSpc>
              <a:defRPr sz="1600" b="1" cap="all" baseline="0">
                <a:solidFill>
                  <a:schemeClr val="bg1"/>
                </a:solidFill>
              </a:defRPr>
            </a:lvl1pPr>
            <a:lvl2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2pPr>
            <a:lvl3pPr marL="0" indent="0">
              <a:lnSpc>
                <a:spcPct val="73000"/>
              </a:lnSpc>
              <a:buFontTx/>
              <a:buNone/>
              <a:defRPr sz="1600" cap="all" baseline="0">
                <a:solidFill>
                  <a:schemeClr val="bg1"/>
                </a:solidFill>
              </a:defRPr>
            </a:lvl3pPr>
            <a:lvl4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4pPr>
            <a:lvl5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COMPANY</a:t>
            </a:r>
          </a:p>
        </p:txBody>
      </p:sp>
      <p:sp>
        <p:nvSpPr>
          <p:cNvPr id="27" name="Espace réservé du texte 28">
            <a:extLst>
              <a:ext uri="{FF2B5EF4-FFF2-40B4-BE49-F238E27FC236}">
                <a16:creationId xmlns:a16="http://schemas.microsoft.com/office/drawing/2014/main" id="{6D54A1BD-4765-41A9-BB80-06E629CC10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33705" y="562445"/>
            <a:ext cx="6724588" cy="1309863"/>
          </a:xfrm>
          <a:prstGeom prst="rect">
            <a:avLst/>
          </a:prstGeom>
        </p:spPr>
        <p:txBody>
          <a:bodyPr/>
          <a:lstStyle>
            <a:lvl1pPr algn="ctr">
              <a:lnSpc>
                <a:spcPct val="73000"/>
              </a:lnSpc>
              <a:defRPr lang="fr-FR" b="1" dirty="0" smtClean="0">
                <a:solidFill>
                  <a:schemeClr val="tx2"/>
                </a:solidFill>
              </a:defRPr>
            </a:lvl1pPr>
            <a:lvl2pPr marL="0" indent="0" algn="ctr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2pPr>
            <a:lvl3pPr marL="0" indent="0" algn="ctr">
              <a:lnSpc>
                <a:spcPct val="73000"/>
              </a:lnSpc>
              <a:buFontTx/>
              <a:buNone/>
              <a:defRPr sz="5250">
                <a:solidFill>
                  <a:schemeClr val="tx2"/>
                </a:solidFill>
              </a:defRPr>
            </a:lvl3pPr>
            <a:lvl4pPr marL="0" indent="0" algn="ctr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4pPr>
            <a:lvl5pPr marL="0" indent="0" algn="ctr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36" name="Espace réservé pour une image  30" descr="Image1 Timeline">
            <a:extLst>
              <a:ext uri="{FF2B5EF4-FFF2-40B4-BE49-F238E27FC236}">
                <a16:creationId xmlns:a16="http://schemas.microsoft.com/office/drawing/2014/main" id="{F3E845C3-76B2-4C49-B7C2-2A82423CC47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4195" y="2361696"/>
            <a:ext cx="1665288" cy="16652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Gallery</a:t>
            </a:r>
            <a:r>
              <a:rPr lang="fr-FR" dirty="0"/>
              <a:t> 05</a:t>
            </a:r>
          </a:p>
        </p:txBody>
      </p:sp>
      <p:sp>
        <p:nvSpPr>
          <p:cNvPr id="38" name="Espace réservé du texte 37">
            <a:extLst>
              <a:ext uri="{FF2B5EF4-FFF2-40B4-BE49-F238E27FC236}">
                <a16:creationId xmlns:a16="http://schemas.microsoft.com/office/drawing/2014/main" id="{0127360A-BE3E-45F8-BAF4-F15B4F284F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4194" y="4186796"/>
            <a:ext cx="1671177" cy="50494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1pPr>
            <a:lvl2pPr marL="0" indent="0" algn="ctr">
              <a:buNone/>
              <a:defRPr sz="3000" b="1">
                <a:solidFill>
                  <a:schemeClr val="accent2"/>
                </a:solidFill>
              </a:defRPr>
            </a:lvl2pPr>
            <a:lvl3pPr marL="0" indent="0" algn="ctr">
              <a:buNone/>
              <a:defRPr sz="3000" b="1">
                <a:solidFill>
                  <a:schemeClr val="bg1"/>
                </a:solidFill>
              </a:defRPr>
            </a:lvl3pPr>
            <a:lvl4pPr marL="0" indent="0" algn="ctr">
              <a:buNone/>
              <a:defRPr sz="3000" b="1">
                <a:solidFill>
                  <a:schemeClr val="bg1"/>
                </a:solidFill>
              </a:defRPr>
            </a:lvl4pPr>
            <a:lvl5pPr marL="0" indent="0" algn="ctr"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Year</a:t>
            </a:r>
            <a:endParaRPr lang="fr-FR" dirty="0"/>
          </a:p>
        </p:txBody>
      </p:sp>
      <p:sp>
        <p:nvSpPr>
          <p:cNvPr id="39" name="Espace réservé du texte 37">
            <a:extLst>
              <a:ext uri="{FF2B5EF4-FFF2-40B4-BE49-F238E27FC236}">
                <a16:creationId xmlns:a16="http://schemas.microsoft.com/office/drawing/2014/main" id="{4F0A4024-68F4-4CC8-B118-CB9FC24961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40185" y="4186796"/>
            <a:ext cx="1671177" cy="50494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1pPr>
            <a:lvl2pPr marL="0" indent="0" algn="ctr">
              <a:buNone/>
              <a:defRPr sz="3000" b="1">
                <a:solidFill>
                  <a:srgbClr val="FCBC00"/>
                </a:solidFill>
              </a:defRPr>
            </a:lvl2pPr>
            <a:lvl3pPr marL="0" indent="0" algn="ctr">
              <a:buNone/>
              <a:defRPr sz="3000" b="1">
                <a:solidFill>
                  <a:schemeClr val="bg1"/>
                </a:solidFill>
              </a:defRPr>
            </a:lvl3pPr>
            <a:lvl4pPr marL="0" indent="0" algn="ctr">
              <a:buNone/>
              <a:defRPr sz="3000" b="1">
                <a:solidFill>
                  <a:schemeClr val="bg1"/>
                </a:solidFill>
              </a:defRPr>
            </a:lvl4pPr>
            <a:lvl5pPr marL="0" indent="0" algn="ctr"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Year</a:t>
            </a:r>
            <a:endParaRPr lang="fr-FR" dirty="0"/>
          </a:p>
        </p:txBody>
      </p:sp>
      <p:sp>
        <p:nvSpPr>
          <p:cNvPr id="40" name="Espace réservé du texte 37">
            <a:extLst>
              <a:ext uri="{FF2B5EF4-FFF2-40B4-BE49-F238E27FC236}">
                <a16:creationId xmlns:a16="http://schemas.microsoft.com/office/drawing/2014/main" id="{0DBB25CD-D4AE-4D2F-B663-5824DED2AC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56176" y="4189172"/>
            <a:ext cx="1671177" cy="50494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1pPr>
            <a:lvl2pPr marL="0" indent="0" algn="ctr">
              <a:buNone/>
              <a:defRPr sz="3000" b="1">
                <a:solidFill>
                  <a:srgbClr val="FCBC00"/>
                </a:solidFill>
              </a:defRPr>
            </a:lvl2pPr>
            <a:lvl3pPr marL="0" indent="0" algn="ctr">
              <a:buNone/>
              <a:defRPr sz="3000" b="1">
                <a:solidFill>
                  <a:schemeClr val="bg1"/>
                </a:solidFill>
              </a:defRPr>
            </a:lvl3pPr>
            <a:lvl4pPr marL="0" indent="0" algn="ctr">
              <a:buNone/>
              <a:defRPr sz="3000" b="1">
                <a:solidFill>
                  <a:schemeClr val="bg1"/>
                </a:solidFill>
              </a:defRPr>
            </a:lvl4pPr>
            <a:lvl5pPr marL="0" indent="0" algn="ctr"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Year</a:t>
            </a:r>
            <a:endParaRPr lang="fr-FR" dirty="0"/>
          </a:p>
        </p:txBody>
      </p:sp>
      <p:sp>
        <p:nvSpPr>
          <p:cNvPr id="41" name="Espace réservé du texte 37">
            <a:extLst>
              <a:ext uri="{FF2B5EF4-FFF2-40B4-BE49-F238E27FC236}">
                <a16:creationId xmlns:a16="http://schemas.microsoft.com/office/drawing/2014/main" id="{82D15388-4E87-4E61-8300-3CF680BC8F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7036" y="4181644"/>
            <a:ext cx="1671177" cy="50494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1pPr>
            <a:lvl2pPr marL="0" indent="0" algn="ctr">
              <a:buNone/>
              <a:defRPr sz="3000" b="1">
                <a:solidFill>
                  <a:srgbClr val="FCBC00"/>
                </a:solidFill>
              </a:defRPr>
            </a:lvl2pPr>
            <a:lvl3pPr marL="0" indent="0" algn="ctr">
              <a:buNone/>
              <a:defRPr sz="3000" b="1">
                <a:solidFill>
                  <a:schemeClr val="bg1"/>
                </a:solidFill>
              </a:defRPr>
            </a:lvl3pPr>
            <a:lvl4pPr marL="0" indent="0" algn="ctr">
              <a:buNone/>
              <a:defRPr sz="3000" b="1">
                <a:solidFill>
                  <a:schemeClr val="bg1"/>
                </a:solidFill>
              </a:defRPr>
            </a:lvl4pPr>
            <a:lvl5pPr marL="0" indent="0" algn="ctr"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Year</a:t>
            </a:r>
            <a:endParaRPr lang="fr-FR" dirty="0"/>
          </a:p>
        </p:txBody>
      </p:sp>
      <p:sp>
        <p:nvSpPr>
          <p:cNvPr id="42" name="Espace réservé du texte 37">
            <a:extLst>
              <a:ext uri="{FF2B5EF4-FFF2-40B4-BE49-F238E27FC236}">
                <a16:creationId xmlns:a16="http://schemas.microsoft.com/office/drawing/2014/main" id="{0D47BA98-3D87-4EF2-B732-7F8FEA2E4E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711637" y="4189172"/>
            <a:ext cx="1671177" cy="50494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1pPr>
            <a:lvl2pPr marL="0" indent="0" algn="ctr">
              <a:buNone/>
              <a:defRPr sz="3000" b="1">
                <a:solidFill>
                  <a:srgbClr val="FCBC00"/>
                </a:solidFill>
              </a:defRPr>
            </a:lvl2pPr>
            <a:lvl3pPr marL="0" indent="0" algn="ctr">
              <a:buNone/>
              <a:defRPr sz="3000" b="1">
                <a:solidFill>
                  <a:schemeClr val="bg1"/>
                </a:solidFill>
              </a:defRPr>
            </a:lvl3pPr>
            <a:lvl4pPr marL="0" indent="0" algn="ctr">
              <a:buNone/>
              <a:defRPr sz="3000" b="1">
                <a:solidFill>
                  <a:schemeClr val="bg1"/>
                </a:solidFill>
              </a:defRPr>
            </a:lvl4pPr>
            <a:lvl5pPr marL="0" indent="0" algn="ctr"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Year</a:t>
            </a:r>
            <a:endParaRPr lang="fr-FR" dirty="0"/>
          </a:p>
        </p:txBody>
      </p:sp>
      <p:sp>
        <p:nvSpPr>
          <p:cNvPr id="43" name="Espace réservé pour une image  30" descr="Image1 Timeline">
            <a:extLst>
              <a:ext uri="{FF2B5EF4-FFF2-40B4-BE49-F238E27FC236}">
                <a16:creationId xmlns:a16="http://schemas.microsoft.com/office/drawing/2014/main" id="{BD6A29CA-8B5D-4E21-A421-54CCBD5EA93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940185" y="2361696"/>
            <a:ext cx="1665288" cy="16652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Gallery</a:t>
            </a:r>
            <a:r>
              <a:rPr lang="fr-FR" dirty="0"/>
              <a:t> 05</a:t>
            </a:r>
          </a:p>
        </p:txBody>
      </p:sp>
      <p:sp>
        <p:nvSpPr>
          <p:cNvPr id="44" name="Espace réservé pour une image  30" descr="Image1 Timeline">
            <a:extLst>
              <a:ext uri="{FF2B5EF4-FFF2-40B4-BE49-F238E27FC236}">
                <a16:creationId xmlns:a16="http://schemas.microsoft.com/office/drawing/2014/main" id="{45783D77-8CAE-4D1C-B29F-66B31967E64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162065" y="2356564"/>
            <a:ext cx="1665288" cy="16652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Gallery</a:t>
            </a:r>
            <a:r>
              <a:rPr lang="fr-FR" dirty="0"/>
              <a:t> 05</a:t>
            </a:r>
          </a:p>
        </p:txBody>
      </p:sp>
      <p:sp>
        <p:nvSpPr>
          <p:cNvPr id="45" name="Espace réservé pour une image  30" descr="Image1 Timeline">
            <a:extLst>
              <a:ext uri="{FF2B5EF4-FFF2-40B4-BE49-F238E27FC236}">
                <a16:creationId xmlns:a16="http://schemas.microsoft.com/office/drawing/2014/main" id="{6ADF6FD7-7A25-4322-9C6B-862ECE5CD7B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472925" y="2356564"/>
            <a:ext cx="1665288" cy="16652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Gallery</a:t>
            </a:r>
            <a:r>
              <a:rPr lang="fr-FR" dirty="0"/>
              <a:t> 05</a:t>
            </a:r>
          </a:p>
        </p:txBody>
      </p:sp>
      <p:sp>
        <p:nvSpPr>
          <p:cNvPr id="46" name="Espace réservé pour une image  30" descr="Image1 Timeline">
            <a:extLst>
              <a:ext uri="{FF2B5EF4-FFF2-40B4-BE49-F238E27FC236}">
                <a16:creationId xmlns:a16="http://schemas.microsoft.com/office/drawing/2014/main" id="{B35195A1-492D-4F06-A914-11C5F2D1680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11637" y="2356564"/>
            <a:ext cx="1665288" cy="16652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Gallery</a:t>
            </a:r>
            <a:r>
              <a:rPr lang="fr-FR" dirty="0"/>
              <a:t> 05</a:t>
            </a:r>
          </a:p>
        </p:txBody>
      </p:sp>
      <p:sp>
        <p:nvSpPr>
          <p:cNvPr id="48" name="Espace réservé du texte 47">
            <a:extLst>
              <a:ext uri="{FF2B5EF4-FFF2-40B4-BE49-F238E27FC236}">
                <a16:creationId xmlns:a16="http://schemas.microsoft.com/office/drawing/2014/main" id="{E7ADD867-4570-4AB3-8BFB-40BAF1C321E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2512" y="5144102"/>
            <a:ext cx="1906410" cy="158276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55" name="Espace réservé du texte 47">
            <a:extLst>
              <a:ext uri="{FF2B5EF4-FFF2-40B4-BE49-F238E27FC236}">
                <a16:creationId xmlns:a16="http://schemas.microsoft.com/office/drawing/2014/main" id="{B69753B3-3493-4563-9ECD-C4B66438695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819624" y="5153663"/>
            <a:ext cx="1906410" cy="158276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56" name="Espace réservé du texte 47">
            <a:extLst>
              <a:ext uri="{FF2B5EF4-FFF2-40B4-BE49-F238E27FC236}">
                <a16:creationId xmlns:a16="http://schemas.microsoft.com/office/drawing/2014/main" id="{EB30616E-A7FF-4435-BD09-D33AACC05A6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42794" y="5153663"/>
            <a:ext cx="1906410" cy="158276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57" name="Espace réservé du texte 47">
            <a:extLst>
              <a:ext uri="{FF2B5EF4-FFF2-40B4-BE49-F238E27FC236}">
                <a16:creationId xmlns:a16="http://schemas.microsoft.com/office/drawing/2014/main" id="{87A07057-9700-4410-B7A8-A43F7387BF9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49419" y="5153663"/>
            <a:ext cx="1906410" cy="158276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58" name="Espace réservé du texte 47">
            <a:extLst>
              <a:ext uri="{FF2B5EF4-FFF2-40B4-BE49-F238E27FC236}">
                <a16:creationId xmlns:a16="http://schemas.microsoft.com/office/drawing/2014/main" id="{E2A2E056-2828-498E-9245-3FD1FE69E2A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91076" y="5153663"/>
            <a:ext cx="1906410" cy="158276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820D869B-993F-4F57-8121-0C36FDE130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3016"/>
            <a:ext cx="12191999" cy="279196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5804E74-F170-44D1-9278-8556D0F45B87}"/>
              </a:ext>
            </a:extLst>
          </p:cNvPr>
          <p:cNvSpPr/>
          <p:nvPr userDrawn="1"/>
        </p:nvSpPr>
        <p:spPr>
          <a:xfrm>
            <a:off x="3149264" y="0"/>
            <a:ext cx="5901492" cy="150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47D9517F-90C7-4CC7-BCFC-15BD416886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0484" y="268070"/>
            <a:ext cx="1992754" cy="54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5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 Company - Image left + data %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1FDFA95-8CAD-41F9-9B0E-0E97825BC0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398007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CF1AB9-B72F-44B4-B4D9-FF884B1EAE9C}"/>
              </a:ext>
            </a:extLst>
          </p:cNvPr>
          <p:cNvSpPr/>
          <p:nvPr/>
        </p:nvSpPr>
        <p:spPr>
          <a:xfrm>
            <a:off x="6126479" y="6707605"/>
            <a:ext cx="4587903" cy="150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30">
            <a:extLst>
              <a:ext uri="{FF2B5EF4-FFF2-40B4-BE49-F238E27FC236}">
                <a16:creationId xmlns:a16="http://schemas.microsoft.com/office/drawing/2014/main" id="{3C9984B9-7E28-456A-9149-B5E878E3AF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97408" y="886721"/>
            <a:ext cx="1531892" cy="234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lnSpc>
                <a:spcPct val="73000"/>
              </a:lnSpc>
              <a:defRPr sz="1600" b="1" cap="all" baseline="0">
                <a:solidFill>
                  <a:schemeClr val="bg1"/>
                </a:solidFill>
              </a:defRPr>
            </a:lvl1pPr>
            <a:lvl2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2pPr>
            <a:lvl3pPr marL="0" indent="0">
              <a:lnSpc>
                <a:spcPct val="73000"/>
              </a:lnSpc>
              <a:buFontTx/>
              <a:buNone/>
              <a:defRPr sz="1600" cap="all" baseline="0">
                <a:solidFill>
                  <a:schemeClr val="bg1"/>
                </a:solidFill>
              </a:defRPr>
            </a:lvl3pPr>
            <a:lvl4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4pPr>
            <a:lvl5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COMPANY</a:t>
            </a:r>
          </a:p>
        </p:txBody>
      </p:sp>
      <p:sp>
        <p:nvSpPr>
          <p:cNvPr id="12" name="Espace réservé du texte 28">
            <a:extLst>
              <a:ext uri="{FF2B5EF4-FFF2-40B4-BE49-F238E27FC236}">
                <a16:creationId xmlns:a16="http://schemas.microsoft.com/office/drawing/2014/main" id="{E1188C89-1C4C-452A-AD33-EE6FC54243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7277" y="2016586"/>
            <a:ext cx="5705624" cy="1180270"/>
          </a:xfrm>
          <a:prstGeom prst="rect">
            <a:avLst/>
          </a:prstGeom>
        </p:spPr>
        <p:txBody>
          <a:bodyPr/>
          <a:lstStyle>
            <a:lvl1pPr>
              <a:lnSpc>
                <a:spcPct val="73000"/>
              </a:lnSpc>
              <a:defRPr b="1">
                <a:solidFill>
                  <a:schemeClr val="tx2"/>
                </a:solidFill>
              </a:defRPr>
            </a:lvl1pPr>
            <a:lvl2pPr marL="0" indent="0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2pPr>
            <a:lvl3pPr marL="0" indent="0">
              <a:lnSpc>
                <a:spcPct val="73000"/>
              </a:lnSpc>
              <a:buFontTx/>
              <a:buNone/>
              <a:defRPr sz="5250">
                <a:solidFill>
                  <a:schemeClr val="tx2"/>
                </a:solidFill>
              </a:defRPr>
            </a:lvl3pPr>
            <a:lvl4pPr marL="0" indent="0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4pPr>
            <a:lvl5pPr marL="0" indent="0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C2D78089-7BB2-4EEB-B4E7-9B1A2B41C1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53975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Gallery</a:t>
            </a:r>
            <a:r>
              <a:rPr lang="fr-FR" dirty="0"/>
              <a:t> 06</a:t>
            </a:r>
          </a:p>
        </p:txBody>
      </p:sp>
      <p:sp>
        <p:nvSpPr>
          <p:cNvPr id="15" name="Espace réservé du texte 18" descr="Text">
            <a:extLst>
              <a:ext uri="{FF2B5EF4-FFF2-40B4-BE49-F238E27FC236}">
                <a16:creationId xmlns:a16="http://schemas.microsoft.com/office/drawing/2014/main" id="{1F362CFE-1B0A-47A2-B284-725E794947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7278" y="3361535"/>
            <a:ext cx="5705624" cy="1120713"/>
          </a:xfrm>
          <a:prstGeom prst="rect">
            <a:avLst/>
          </a:prstGeom>
        </p:spPr>
        <p:txBody>
          <a:bodyPr/>
          <a:lstStyle>
            <a:lvl1pPr marL="225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</a:defRPr>
            </a:lvl2pPr>
            <a:lvl3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3pPr>
            <a:lvl4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4pPr>
            <a:lvl5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7" name="Espace réservé du texte 18" descr="Text">
            <a:extLst>
              <a:ext uri="{FF2B5EF4-FFF2-40B4-BE49-F238E27FC236}">
                <a16:creationId xmlns:a16="http://schemas.microsoft.com/office/drawing/2014/main" id="{E40CC31D-53C3-4050-A36D-66C00BD092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35642" y="5644817"/>
            <a:ext cx="1448523" cy="871183"/>
          </a:xfrm>
          <a:prstGeom prst="rect">
            <a:avLst/>
          </a:prstGeom>
        </p:spPr>
        <p:txBody>
          <a:bodyPr/>
          <a:lstStyle>
            <a:lvl1pPr marL="225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chemeClr val="accent2"/>
                </a:solidFill>
              </a:defRPr>
            </a:lvl1pPr>
            <a:lvl2pPr marL="0" indent="0" algn="r">
              <a:lnSpc>
                <a:spcPct val="100000"/>
              </a:lnSpc>
              <a:buFont typeface="Arial" panose="020B0604020202020204" pitchFamily="34" charset="0"/>
              <a:buNone/>
              <a:defRPr sz="6000" b="1">
                <a:solidFill>
                  <a:schemeClr val="accent2"/>
                </a:solidFill>
              </a:defRPr>
            </a:lvl2pPr>
            <a:lvl3pPr marL="0" indent="0" algn="r">
              <a:lnSpc>
                <a:spcPct val="100000"/>
              </a:lnSpc>
              <a:buFont typeface="Arial" panose="020B0604020202020204" pitchFamily="34" charset="0"/>
              <a:buNone/>
              <a:defRPr sz="6000" b="1">
                <a:solidFill>
                  <a:schemeClr val="accent2"/>
                </a:solidFill>
              </a:defRPr>
            </a:lvl3pPr>
            <a:lvl4pPr marL="0" indent="0" algn="r">
              <a:lnSpc>
                <a:spcPct val="100000"/>
              </a:lnSpc>
              <a:buFont typeface="Arial" panose="020B0604020202020204" pitchFamily="34" charset="0"/>
              <a:buNone/>
              <a:defRPr sz="6000" b="1">
                <a:solidFill>
                  <a:schemeClr val="accent2"/>
                </a:solidFill>
              </a:defRPr>
            </a:lvl4pPr>
            <a:lvl5pPr marL="0" indent="0" algn="r">
              <a:lnSpc>
                <a:spcPct val="100000"/>
              </a:lnSpc>
              <a:buFont typeface="Arial" panose="020B0604020202020204" pitchFamily="34" charset="0"/>
              <a:buNone/>
              <a:defRPr sz="60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  <p:sp>
        <p:nvSpPr>
          <p:cNvPr id="19" name="Espace réservé du texte 18" descr="Text">
            <a:extLst>
              <a:ext uri="{FF2B5EF4-FFF2-40B4-BE49-F238E27FC236}">
                <a16:creationId xmlns:a16="http://schemas.microsoft.com/office/drawing/2014/main" id="{904C80D4-D98D-4975-91FE-379E6FBD46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12148" y="5644817"/>
            <a:ext cx="3002234" cy="871183"/>
          </a:xfrm>
          <a:prstGeom prst="rect">
            <a:avLst/>
          </a:prstGeom>
        </p:spPr>
        <p:txBody>
          <a:bodyPr anchor="b"/>
          <a:lstStyle>
            <a:lvl1pPr marL="225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26B00E0-5B52-4943-92E5-00B85100B1B7}"/>
              </a:ext>
            </a:extLst>
          </p:cNvPr>
          <p:cNvSpPr txBox="1"/>
          <p:nvPr/>
        </p:nvSpPr>
        <p:spPr>
          <a:xfrm>
            <a:off x="7363666" y="6008186"/>
            <a:ext cx="736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000" b="1" dirty="0">
                <a:solidFill>
                  <a:schemeClr val="accent2"/>
                </a:solidFill>
              </a:rPr>
              <a:t>%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422B301-91D8-4193-A6E6-6328228F72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39800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E6C5003-32E6-4000-B6C2-982F85ED4B3E}"/>
              </a:ext>
            </a:extLst>
          </p:cNvPr>
          <p:cNvSpPr/>
          <p:nvPr userDrawn="1"/>
        </p:nvSpPr>
        <p:spPr>
          <a:xfrm>
            <a:off x="6126479" y="6707605"/>
            <a:ext cx="4587903" cy="150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1205B13-F3C2-4D71-AD74-BF1B6492FD3E}"/>
              </a:ext>
            </a:extLst>
          </p:cNvPr>
          <p:cNvSpPr txBox="1"/>
          <p:nvPr userDrawn="1"/>
        </p:nvSpPr>
        <p:spPr>
          <a:xfrm>
            <a:off x="7363666" y="6008186"/>
            <a:ext cx="736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000" b="1" dirty="0">
                <a:solidFill>
                  <a:schemeClr val="accent2"/>
                </a:solidFill>
              </a:rPr>
              <a:t>%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DB06F85-4147-4671-BFA2-83EAB20368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0484" y="268070"/>
            <a:ext cx="1992754" cy="54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4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6 Company - image left + da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1FDFA95-8CAD-41F9-9B0E-0E97825BC0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398007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CF1AB9-B72F-44B4-B4D9-FF884B1EAE9C}"/>
              </a:ext>
            </a:extLst>
          </p:cNvPr>
          <p:cNvSpPr/>
          <p:nvPr/>
        </p:nvSpPr>
        <p:spPr>
          <a:xfrm>
            <a:off x="6126479" y="6707605"/>
            <a:ext cx="4587903" cy="150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30">
            <a:extLst>
              <a:ext uri="{FF2B5EF4-FFF2-40B4-BE49-F238E27FC236}">
                <a16:creationId xmlns:a16="http://schemas.microsoft.com/office/drawing/2014/main" id="{3C9984B9-7E28-456A-9149-B5E878E3AF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97408" y="886721"/>
            <a:ext cx="1531892" cy="234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lnSpc>
                <a:spcPct val="73000"/>
              </a:lnSpc>
              <a:defRPr sz="1600" b="1" cap="all" baseline="0">
                <a:solidFill>
                  <a:schemeClr val="bg1"/>
                </a:solidFill>
              </a:defRPr>
            </a:lvl1pPr>
            <a:lvl2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2pPr>
            <a:lvl3pPr marL="0" indent="0">
              <a:lnSpc>
                <a:spcPct val="73000"/>
              </a:lnSpc>
              <a:buFontTx/>
              <a:buNone/>
              <a:defRPr sz="1600" cap="all" baseline="0">
                <a:solidFill>
                  <a:schemeClr val="bg1"/>
                </a:solidFill>
              </a:defRPr>
            </a:lvl3pPr>
            <a:lvl4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4pPr>
            <a:lvl5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COMPANY</a:t>
            </a:r>
          </a:p>
        </p:txBody>
      </p:sp>
      <p:sp>
        <p:nvSpPr>
          <p:cNvPr id="12" name="Espace réservé du texte 28">
            <a:extLst>
              <a:ext uri="{FF2B5EF4-FFF2-40B4-BE49-F238E27FC236}">
                <a16:creationId xmlns:a16="http://schemas.microsoft.com/office/drawing/2014/main" id="{E1188C89-1C4C-452A-AD33-EE6FC54243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7277" y="2016586"/>
            <a:ext cx="5705624" cy="1180270"/>
          </a:xfrm>
          <a:prstGeom prst="rect">
            <a:avLst/>
          </a:prstGeom>
        </p:spPr>
        <p:txBody>
          <a:bodyPr/>
          <a:lstStyle>
            <a:lvl1pPr>
              <a:lnSpc>
                <a:spcPct val="73000"/>
              </a:lnSpc>
              <a:defRPr b="1">
                <a:solidFill>
                  <a:schemeClr val="tx2"/>
                </a:solidFill>
              </a:defRPr>
            </a:lvl1pPr>
            <a:lvl2pPr marL="0" indent="0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2pPr>
            <a:lvl3pPr marL="0" indent="0">
              <a:lnSpc>
                <a:spcPct val="73000"/>
              </a:lnSpc>
              <a:buFontTx/>
              <a:buNone/>
              <a:defRPr sz="5250">
                <a:solidFill>
                  <a:schemeClr val="tx2"/>
                </a:solidFill>
              </a:defRPr>
            </a:lvl3pPr>
            <a:lvl4pPr marL="0" indent="0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4pPr>
            <a:lvl5pPr marL="0" indent="0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C2D78089-7BB2-4EEB-B4E7-9B1A2B41C1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53975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Gallery</a:t>
            </a:r>
            <a:r>
              <a:rPr lang="fr-FR" dirty="0"/>
              <a:t> 06</a:t>
            </a:r>
          </a:p>
        </p:txBody>
      </p:sp>
      <p:sp>
        <p:nvSpPr>
          <p:cNvPr id="17" name="Espace réservé du texte 18" descr="Text">
            <a:extLst>
              <a:ext uri="{FF2B5EF4-FFF2-40B4-BE49-F238E27FC236}">
                <a16:creationId xmlns:a16="http://schemas.microsoft.com/office/drawing/2014/main" id="{E40CC31D-53C3-4050-A36D-66C00BD092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35642" y="5644817"/>
            <a:ext cx="1448523" cy="871183"/>
          </a:xfrm>
          <a:prstGeom prst="rect">
            <a:avLst/>
          </a:prstGeom>
        </p:spPr>
        <p:txBody>
          <a:bodyPr/>
          <a:lstStyle>
            <a:lvl1pPr marL="225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chemeClr val="accent2"/>
                </a:solidFill>
              </a:defRPr>
            </a:lvl1pPr>
            <a:lvl2pPr marL="0" indent="0" algn="r">
              <a:lnSpc>
                <a:spcPct val="100000"/>
              </a:lnSpc>
              <a:buFont typeface="Arial" panose="020B0604020202020204" pitchFamily="34" charset="0"/>
              <a:buNone/>
              <a:defRPr sz="6000" b="1">
                <a:solidFill>
                  <a:schemeClr val="accent2"/>
                </a:solidFill>
              </a:defRPr>
            </a:lvl2pPr>
            <a:lvl3pPr marL="0" indent="0" algn="r">
              <a:lnSpc>
                <a:spcPct val="100000"/>
              </a:lnSpc>
              <a:buFont typeface="Arial" panose="020B0604020202020204" pitchFamily="34" charset="0"/>
              <a:buNone/>
              <a:defRPr sz="6000" b="1">
                <a:solidFill>
                  <a:schemeClr val="accent2"/>
                </a:solidFill>
              </a:defRPr>
            </a:lvl3pPr>
            <a:lvl4pPr marL="0" indent="0" algn="r">
              <a:lnSpc>
                <a:spcPct val="100000"/>
              </a:lnSpc>
              <a:buFont typeface="Arial" panose="020B0604020202020204" pitchFamily="34" charset="0"/>
              <a:buNone/>
              <a:defRPr sz="6000" b="1">
                <a:solidFill>
                  <a:schemeClr val="accent2"/>
                </a:solidFill>
              </a:defRPr>
            </a:lvl4pPr>
            <a:lvl5pPr marL="0" indent="0" algn="r">
              <a:lnSpc>
                <a:spcPct val="100000"/>
              </a:lnSpc>
              <a:buFont typeface="Arial" panose="020B0604020202020204" pitchFamily="34" charset="0"/>
              <a:buNone/>
              <a:defRPr sz="60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  <p:sp>
        <p:nvSpPr>
          <p:cNvPr id="19" name="Espace réservé du texte 18" descr="Text">
            <a:extLst>
              <a:ext uri="{FF2B5EF4-FFF2-40B4-BE49-F238E27FC236}">
                <a16:creationId xmlns:a16="http://schemas.microsoft.com/office/drawing/2014/main" id="{904C80D4-D98D-4975-91FE-379E6FBD46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34470" y="5644817"/>
            <a:ext cx="3279912" cy="871183"/>
          </a:xfrm>
          <a:prstGeom prst="rect">
            <a:avLst/>
          </a:prstGeom>
        </p:spPr>
        <p:txBody>
          <a:bodyPr anchor="b"/>
          <a:lstStyle>
            <a:lvl1pPr marL="225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5pPr>
          </a:lstStyle>
          <a:p>
            <a:pPr lvl="4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3" name="Espace réservé du texte 18" descr="Text">
            <a:extLst>
              <a:ext uri="{FF2B5EF4-FFF2-40B4-BE49-F238E27FC236}">
                <a16:creationId xmlns:a16="http://schemas.microsoft.com/office/drawing/2014/main" id="{A52DE85D-2A91-4013-88A4-E5F4F45164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7278" y="3361535"/>
            <a:ext cx="5705624" cy="1120713"/>
          </a:xfrm>
          <a:prstGeom prst="rect">
            <a:avLst/>
          </a:prstGeom>
        </p:spPr>
        <p:txBody>
          <a:bodyPr/>
          <a:lstStyle>
            <a:lvl1pPr marL="225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</a:defRPr>
            </a:lvl2pPr>
            <a:lvl3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3pPr>
            <a:lvl4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4pPr>
            <a:lvl5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1CC8C31-57E2-4C0C-B53B-269CEBBAF0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39800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D5223AD-BF44-4432-BA5E-340443DA5105}"/>
              </a:ext>
            </a:extLst>
          </p:cNvPr>
          <p:cNvSpPr/>
          <p:nvPr userDrawn="1"/>
        </p:nvSpPr>
        <p:spPr>
          <a:xfrm>
            <a:off x="6126479" y="6707605"/>
            <a:ext cx="4587903" cy="150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86C2077-7380-4303-9FE5-1E3E12EB44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0484" y="268070"/>
            <a:ext cx="1992754" cy="54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3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 Company - image cente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9E07C2-0B9D-4AD1-8158-F995AB63EDD7}"/>
              </a:ext>
            </a:extLst>
          </p:cNvPr>
          <p:cNvSpPr/>
          <p:nvPr/>
        </p:nvSpPr>
        <p:spPr>
          <a:xfrm>
            <a:off x="0" y="2450038"/>
            <a:ext cx="12192000" cy="3366381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0000">
                <a:schemeClr val="bg1">
                  <a:alpha val="78000"/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00D476-9920-4D6C-B735-B564A29A30AC}"/>
              </a:ext>
            </a:extLst>
          </p:cNvPr>
          <p:cNvSpPr/>
          <p:nvPr/>
        </p:nvSpPr>
        <p:spPr>
          <a:xfrm>
            <a:off x="3149264" y="0"/>
            <a:ext cx="5901492" cy="150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30">
            <a:extLst>
              <a:ext uri="{FF2B5EF4-FFF2-40B4-BE49-F238E27FC236}">
                <a16:creationId xmlns:a16="http://schemas.microsoft.com/office/drawing/2014/main" id="{4983B85A-7F60-4D36-ACDF-2049F92304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97408" y="886721"/>
            <a:ext cx="1531892" cy="234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lnSpc>
                <a:spcPct val="73000"/>
              </a:lnSpc>
              <a:defRPr sz="1600" b="1" cap="all" baseline="0">
                <a:solidFill>
                  <a:schemeClr val="bg1"/>
                </a:solidFill>
              </a:defRPr>
            </a:lvl1pPr>
            <a:lvl2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2pPr>
            <a:lvl3pPr marL="0" indent="0">
              <a:lnSpc>
                <a:spcPct val="73000"/>
              </a:lnSpc>
              <a:buFontTx/>
              <a:buNone/>
              <a:defRPr sz="1600" cap="all" baseline="0">
                <a:solidFill>
                  <a:schemeClr val="bg1"/>
                </a:solidFill>
              </a:defRPr>
            </a:lvl3pPr>
            <a:lvl4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4pPr>
            <a:lvl5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COMPANY</a:t>
            </a:r>
          </a:p>
        </p:txBody>
      </p:sp>
      <p:sp>
        <p:nvSpPr>
          <p:cNvPr id="12" name="Espace réservé du texte 28">
            <a:extLst>
              <a:ext uri="{FF2B5EF4-FFF2-40B4-BE49-F238E27FC236}">
                <a16:creationId xmlns:a16="http://schemas.microsoft.com/office/drawing/2014/main" id="{6140E7E1-3F96-47CA-9BC8-1E9A52DCCA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9203" y="562445"/>
            <a:ext cx="6593032" cy="769397"/>
          </a:xfrm>
          <a:prstGeom prst="rect">
            <a:avLst/>
          </a:prstGeom>
        </p:spPr>
        <p:txBody>
          <a:bodyPr/>
          <a:lstStyle>
            <a:lvl1pPr algn="ctr">
              <a:lnSpc>
                <a:spcPct val="73000"/>
              </a:lnSpc>
              <a:defRPr lang="fr-FR" b="1" dirty="0" smtClean="0">
                <a:solidFill>
                  <a:schemeClr val="tx2"/>
                </a:solidFill>
              </a:defRPr>
            </a:lvl1pPr>
            <a:lvl2pPr marL="0" indent="0" algn="ctr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2pPr>
            <a:lvl3pPr marL="0" indent="0" algn="ctr">
              <a:lnSpc>
                <a:spcPct val="73000"/>
              </a:lnSpc>
              <a:buFontTx/>
              <a:buNone/>
              <a:defRPr sz="5250">
                <a:solidFill>
                  <a:schemeClr val="tx2"/>
                </a:solidFill>
              </a:defRPr>
            </a:lvl3pPr>
            <a:lvl4pPr marL="0" indent="0" algn="ctr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4pPr>
            <a:lvl5pPr marL="0" indent="0" algn="ctr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Une image contenant bâtiment, intérieur, table de travail, scène&#10;&#10;Description générée automatiquement">
            <a:extLst>
              <a:ext uri="{FF2B5EF4-FFF2-40B4-BE49-F238E27FC236}">
                <a16:creationId xmlns:a16="http://schemas.microsoft.com/office/drawing/2014/main" id="{36A5E4A0-22B2-4131-A4C3-A12A34147A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" y="2292989"/>
            <a:ext cx="12190992" cy="4565526"/>
          </a:xfrm>
          <a:prstGeom prst="rect">
            <a:avLst/>
          </a:prstGeom>
        </p:spPr>
      </p:pic>
      <p:sp>
        <p:nvSpPr>
          <p:cNvPr id="9" name="Espace réservé du texte 18" descr="Text">
            <a:extLst>
              <a:ext uri="{FF2B5EF4-FFF2-40B4-BE49-F238E27FC236}">
                <a16:creationId xmlns:a16="http://schemas.microsoft.com/office/drawing/2014/main" id="{C538230F-2CD9-4E9F-AB99-791E4C0716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9264" y="1532396"/>
            <a:ext cx="6602971" cy="654213"/>
          </a:xfrm>
          <a:prstGeom prst="rect">
            <a:avLst/>
          </a:prstGeom>
        </p:spPr>
        <p:txBody>
          <a:bodyPr/>
          <a:lstStyle>
            <a:lvl1pPr marL="288000" marR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1pPr>
            <a:lvl2pPr marL="285750" indent="-285750" algn="ctr">
              <a:lnSpc>
                <a:spcPct val="90000"/>
              </a:lnSpc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285750" indent="-285750" algn="ctr">
              <a:lnSpc>
                <a:spcPct val="90000"/>
              </a:lnSpc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3pPr>
            <a:lvl4pPr marL="285750" indent="-285750" algn="ctr">
              <a:lnSpc>
                <a:spcPct val="90000"/>
              </a:lnSpc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85750" indent="-285750" algn="ctr">
              <a:lnSpc>
                <a:spcPct val="90000"/>
              </a:lnSpc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marL="28800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B68924BF-7EB4-46F7-A242-66A49D5A464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92350"/>
            <a:ext cx="12192000" cy="45656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Gallery</a:t>
            </a:r>
            <a:r>
              <a:rPr lang="fr-FR" dirty="0"/>
              <a:t> 07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3E0FA9-823D-4578-9E75-A93803C3E930}"/>
              </a:ext>
            </a:extLst>
          </p:cNvPr>
          <p:cNvSpPr/>
          <p:nvPr userDrawn="1"/>
        </p:nvSpPr>
        <p:spPr>
          <a:xfrm>
            <a:off x="0" y="2450038"/>
            <a:ext cx="12192000" cy="3366381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0000">
                <a:schemeClr val="bg1">
                  <a:alpha val="78000"/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21527D-DAA0-4723-A8D4-6C0A3A59D2E8}"/>
              </a:ext>
            </a:extLst>
          </p:cNvPr>
          <p:cNvSpPr/>
          <p:nvPr userDrawn="1"/>
        </p:nvSpPr>
        <p:spPr>
          <a:xfrm>
            <a:off x="3149264" y="0"/>
            <a:ext cx="5901492" cy="150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Une image contenant bâtiment, intérieur, table de travail, scène&#10;&#10;Description générée automatiquement">
            <a:extLst>
              <a:ext uri="{FF2B5EF4-FFF2-40B4-BE49-F238E27FC236}">
                <a16:creationId xmlns:a16="http://schemas.microsoft.com/office/drawing/2014/main" id="{0ED3A2BB-73DA-40CE-B78D-D8F7D4202A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" y="2292989"/>
            <a:ext cx="12190992" cy="456552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8481F78-354C-4C88-AA5E-58A32FDB55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0484" y="268070"/>
            <a:ext cx="1992754" cy="54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 Company - gradient cente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9E07C2-0B9D-4AD1-8158-F995AB63EDD7}"/>
              </a:ext>
            </a:extLst>
          </p:cNvPr>
          <p:cNvSpPr/>
          <p:nvPr/>
        </p:nvSpPr>
        <p:spPr>
          <a:xfrm>
            <a:off x="0" y="2292989"/>
            <a:ext cx="12192000" cy="3366381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0000">
                <a:schemeClr val="bg1">
                  <a:alpha val="78000"/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00D476-9920-4D6C-B735-B564A29A30AC}"/>
              </a:ext>
            </a:extLst>
          </p:cNvPr>
          <p:cNvSpPr/>
          <p:nvPr/>
        </p:nvSpPr>
        <p:spPr>
          <a:xfrm>
            <a:off x="3149264" y="0"/>
            <a:ext cx="5901492" cy="150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30">
            <a:extLst>
              <a:ext uri="{FF2B5EF4-FFF2-40B4-BE49-F238E27FC236}">
                <a16:creationId xmlns:a16="http://schemas.microsoft.com/office/drawing/2014/main" id="{4983B85A-7F60-4D36-ACDF-2049F92304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97408" y="886721"/>
            <a:ext cx="1531892" cy="234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lnSpc>
                <a:spcPct val="73000"/>
              </a:lnSpc>
              <a:defRPr sz="1600" b="1" cap="all" baseline="0">
                <a:solidFill>
                  <a:schemeClr val="bg1"/>
                </a:solidFill>
              </a:defRPr>
            </a:lvl1pPr>
            <a:lvl2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2pPr>
            <a:lvl3pPr marL="0" indent="0">
              <a:lnSpc>
                <a:spcPct val="73000"/>
              </a:lnSpc>
              <a:buFontTx/>
              <a:buNone/>
              <a:defRPr sz="1600" cap="all" baseline="0">
                <a:solidFill>
                  <a:schemeClr val="bg1"/>
                </a:solidFill>
              </a:defRPr>
            </a:lvl3pPr>
            <a:lvl4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4pPr>
            <a:lvl5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COMPANY</a:t>
            </a:r>
          </a:p>
        </p:txBody>
      </p:sp>
      <p:sp>
        <p:nvSpPr>
          <p:cNvPr id="12" name="Espace réservé du texte 28">
            <a:extLst>
              <a:ext uri="{FF2B5EF4-FFF2-40B4-BE49-F238E27FC236}">
                <a16:creationId xmlns:a16="http://schemas.microsoft.com/office/drawing/2014/main" id="{6140E7E1-3F96-47CA-9BC8-1E9A52DCCA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9203" y="562445"/>
            <a:ext cx="6593032" cy="769397"/>
          </a:xfrm>
          <a:prstGeom prst="rect">
            <a:avLst/>
          </a:prstGeom>
        </p:spPr>
        <p:txBody>
          <a:bodyPr/>
          <a:lstStyle>
            <a:lvl1pPr algn="ctr">
              <a:lnSpc>
                <a:spcPct val="73000"/>
              </a:lnSpc>
              <a:defRPr lang="fr-FR" b="1" dirty="0" smtClean="0">
                <a:solidFill>
                  <a:schemeClr val="tx2"/>
                </a:solidFill>
              </a:defRPr>
            </a:lvl1pPr>
            <a:lvl2pPr marL="0" indent="0" algn="ctr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2pPr>
            <a:lvl3pPr marL="0" indent="0" algn="ctr">
              <a:lnSpc>
                <a:spcPct val="73000"/>
              </a:lnSpc>
              <a:buFontTx/>
              <a:buNone/>
              <a:defRPr sz="5250">
                <a:solidFill>
                  <a:schemeClr val="tx2"/>
                </a:solidFill>
              </a:defRPr>
            </a:lvl3pPr>
            <a:lvl4pPr marL="0" indent="0" algn="ctr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4pPr>
            <a:lvl5pPr marL="0" indent="0" algn="ctr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texte 18" descr="Text">
            <a:extLst>
              <a:ext uri="{FF2B5EF4-FFF2-40B4-BE49-F238E27FC236}">
                <a16:creationId xmlns:a16="http://schemas.microsoft.com/office/drawing/2014/main" id="{B00638AB-9465-45A6-93E8-81E68A4AF3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9264" y="1532396"/>
            <a:ext cx="6602971" cy="654213"/>
          </a:xfrm>
          <a:prstGeom prst="rect">
            <a:avLst/>
          </a:prstGeom>
        </p:spPr>
        <p:txBody>
          <a:bodyPr/>
          <a:lstStyle>
            <a:lvl1pPr marL="288000" marR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1pPr>
            <a:lvl2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2pPr>
            <a:lvl3pPr marL="0" indent="0" algn="ctr">
              <a:lnSpc>
                <a:spcPct val="90000"/>
              </a:lnSpc>
              <a:buFont typeface="Arial" panose="020B0604020202020204" pitchFamily="34" charset="0"/>
              <a:buNone/>
              <a:defRPr b="0">
                <a:solidFill>
                  <a:schemeClr val="tx1"/>
                </a:solidFill>
              </a:defRPr>
            </a:lvl3pPr>
            <a:lvl4pPr marL="0" indent="0" algn="ctr">
              <a:lnSpc>
                <a:spcPct val="90000"/>
              </a:lnSpc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4pPr>
            <a:lvl5pPr marL="0" indent="0" algn="ctr">
              <a:lnSpc>
                <a:spcPct val="90000"/>
              </a:lnSpc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5pPr>
            <a:lvl6pPr algn="l">
              <a:defRPr/>
            </a:lvl6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E1FFAF-900D-41E3-8CCB-5AF7D936F0A5}"/>
              </a:ext>
            </a:extLst>
          </p:cNvPr>
          <p:cNvSpPr/>
          <p:nvPr userDrawn="1"/>
        </p:nvSpPr>
        <p:spPr>
          <a:xfrm>
            <a:off x="0" y="2292989"/>
            <a:ext cx="12192000" cy="3366381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0000">
                <a:schemeClr val="bg1">
                  <a:alpha val="78000"/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B532A5-7E58-42E1-A035-6C3BEE181597}"/>
              </a:ext>
            </a:extLst>
          </p:cNvPr>
          <p:cNvSpPr/>
          <p:nvPr userDrawn="1"/>
        </p:nvSpPr>
        <p:spPr>
          <a:xfrm>
            <a:off x="3149264" y="0"/>
            <a:ext cx="5901492" cy="150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9B732DC-769E-4E43-9CDF-83E5C8184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0484" y="268070"/>
            <a:ext cx="1992754" cy="54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57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9 Company - gradient centered + 2 sec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31A9B2E-1609-485C-9445-27993DFE0EB9}"/>
              </a:ext>
            </a:extLst>
          </p:cNvPr>
          <p:cNvSpPr/>
          <p:nvPr userDrawn="1"/>
        </p:nvSpPr>
        <p:spPr>
          <a:xfrm>
            <a:off x="0" y="2292989"/>
            <a:ext cx="12192000" cy="3366381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0000">
                <a:schemeClr val="bg1">
                  <a:alpha val="78000"/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03BFA3C-308B-44D1-8C4B-6F95CBCA2A1A}"/>
              </a:ext>
            </a:extLst>
          </p:cNvPr>
          <p:cNvSpPr/>
          <p:nvPr/>
        </p:nvSpPr>
        <p:spPr>
          <a:xfrm>
            <a:off x="0" y="2292989"/>
            <a:ext cx="12192000" cy="3366381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0000">
                <a:schemeClr val="bg1">
                  <a:alpha val="78000"/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00D476-9920-4D6C-B735-B564A29A30AC}"/>
              </a:ext>
            </a:extLst>
          </p:cNvPr>
          <p:cNvSpPr/>
          <p:nvPr/>
        </p:nvSpPr>
        <p:spPr>
          <a:xfrm>
            <a:off x="3149264" y="0"/>
            <a:ext cx="5901492" cy="150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30">
            <a:extLst>
              <a:ext uri="{FF2B5EF4-FFF2-40B4-BE49-F238E27FC236}">
                <a16:creationId xmlns:a16="http://schemas.microsoft.com/office/drawing/2014/main" id="{4983B85A-7F60-4D36-ACDF-2049F92304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97408" y="886721"/>
            <a:ext cx="1531892" cy="234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lnSpc>
                <a:spcPct val="73000"/>
              </a:lnSpc>
              <a:defRPr sz="1600" b="1" cap="all" baseline="0">
                <a:solidFill>
                  <a:schemeClr val="bg1"/>
                </a:solidFill>
              </a:defRPr>
            </a:lvl1pPr>
            <a:lvl2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2pPr>
            <a:lvl3pPr marL="0" indent="0">
              <a:lnSpc>
                <a:spcPct val="73000"/>
              </a:lnSpc>
              <a:buFontTx/>
              <a:buNone/>
              <a:defRPr sz="1600" cap="all" baseline="0">
                <a:solidFill>
                  <a:schemeClr val="bg1"/>
                </a:solidFill>
              </a:defRPr>
            </a:lvl3pPr>
            <a:lvl4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4pPr>
            <a:lvl5pPr marL="0" indent="0">
              <a:lnSpc>
                <a:spcPct val="73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COMPANY</a:t>
            </a:r>
          </a:p>
        </p:txBody>
      </p:sp>
      <p:sp>
        <p:nvSpPr>
          <p:cNvPr id="12" name="Espace réservé du texte 28">
            <a:extLst>
              <a:ext uri="{FF2B5EF4-FFF2-40B4-BE49-F238E27FC236}">
                <a16:creationId xmlns:a16="http://schemas.microsoft.com/office/drawing/2014/main" id="{6140E7E1-3F96-47CA-9BC8-1E9A52DCCA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9203" y="562445"/>
            <a:ext cx="6593032" cy="769397"/>
          </a:xfrm>
          <a:prstGeom prst="rect">
            <a:avLst/>
          </a:prstGeom>
        </p:spPr>
        <p:txBody>
          <a:bodyPr/>
          <a:lstStyle>
            <a:lvl1pPr algn="ctr">
              <a:lnSpc>
                <a:spcPct val="73000"/>
              </a:lnSpc>
              <a:defRPr lang="fr-FR" b="1" dirty="0" smtClean="0">
                <a:solidFill>
                  <a:schemeClr val="tx2"/>
                </a:solidFill>
              </a:defRPr>
            </a:lvl1pPr>
            <a:lvl2pPr marL="0" indent="0" algn="ctr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2pPr>
            <a:lvl3pPr marL="0" indent="0" algn="ctr">
              <a:lnSpc>
                <a:spcPct val="73000"/>
              </a:lnSpc>
              <a:buFontTx/>
              <a:buNone/>
              <a:defRPr sz="5250">
                <a:solidFill>
                  <a:schemeClr val="tx2"/>
                </a:solidFill>
              </a:defRPr>
            </a:lvl3pPr>
            <a:lvl4pPr marL="0" indent="0" algn="ctr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4pPr>
            <a:lvl5pPr marL="0" indent="0" algn="ctr">
              <a:lnSpc>
                <a:spcPct val="73000"/>
              </a:lnSpc>
              <a:buFontTx/>
              <a:buNone/>
              <a:defRPr sz="525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5535938-107E-4496-A46F-7CAAF5A241D3}"/>
              </a:ext>
            </a:extLst>
          </p:cNvPr>
          <p:cNvCxnSpPr>
            <a:cxnSpLocks/>
          </p:cNvCxnSpPr>
          <p:nvPr/>
        </p:nvCxnSpPr>
        <p:spPr>
          <a:xfrm>
            <a:off x="6070234" y="3406905"/>
            <a:ext cx="0" cy="213878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8" descr="Text">
            <a:extLst>
              <a:ext uri="{FF2B5EF4-FFF2-40B4-BE49-F238E27FC236}">
                <a16:creationId xmlns:a16="http://schemas.microsoft.com/office/drawing/2014/main" id="{B5AE0D23-0DA3-4B28-A0C5-B4BAAFD70D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8714" y="2800434"/>
            <a:ext cx="5695815" cy="791135"/>
          </a:xfrm>
          <a:prstGeom prst="rect">
            <a:avLst/>
          </a:prstGeom>
        </p:spPr>
        <p:txBody>
          <a:bodyPr/>
          <a:lstStyle>
            <a:lvl1pPr marL="225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>
                <a:solidFill>
                  <a:schemeClr val="tx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5pPr>
            <a:lvl6pPr marL="2286000" indent="0" algn="ctr">
              <a:lnSpc>
                <a:spcPct val="100000"/>
              </a:lnSpc>
              <a:buNone/>
              <a:defRPr/>
            </a:lvl6pPr>
          </a:lstStyle>
          <a:p>
            <a:pPr lvl="0"/>
            <a:r>
              <a:rPr lang="fr-FR" dirty="0"/>
              <a:t>Section #1</a:t>
            </a:r>
          </a:p>
          <a:p>
            <a:pPr lvl="0"/>
            <a:endParaRPr lang="fr-FR" dirty="0"/>
          </a:p>
        </p:txBody>
      </p:sp>
      <p:sp>
        <p:nvSpPr>
          <p:cNvPr id="21" name="Espace réservé du texte 18" descr="Text">
            <a:extLst>
              <a:ext uri="{FF2B5EF4-FFF2-40B4-BE49-F238E27FC236}">
                <a16:creationId xmlns:a16="http://schemas.microsoft.com/office/drawing/2014/main" id="{7218B668-00EC-4BF6-B5FD-5B80ADC1DE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7452" y="2798033"/>
            <a:ext cx="5695816" cy="791135"/>
          </a:xfrm>
          <a:prstGeom prst="rect">
            <a:avLst/>
          </a:prstGeom>
        </p:spPr>
        <p:txBody>
          <a:bodyPr/>
          <a:lstStyle>
            <a:lvl1pPr marL="225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>
                <a:solidFill>
                  <a:schemeClr val="tx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5pPr>
            <a:lvl6pPr marL="2286000" indent="0" algn="ctr">
              <a:lnSpc>
                <a:spcPct val="100000"/>
              </a:lnSpc>
              <a:buNone/>
              <a:defRPr/>
            </a:lvl6pPr>
          </a:lstStyle>
          <a:p>
            <a:pPr lvl="0"/>
            <a:r>
              <a:rPr lang="fr-FR" dirty="0"/>
              <a:t>Section #2</a:t>
            </a:r>
          </a:p>
          <a:p>
            <a:pPr lvl="0"/>
            <a:endParaRPr lang="fr-FR" dirty="0"/>
          </a:p>
        </p:txBody>
      </p:sp>
      <p:sp>
        <p:nvSpPr>
          <p:cNvPr id="23" name="Espace réservé du texte 18" descr="Text">
            <a:extLst>
              <a:ext uri="{FF2B5EF4-FFF2-40B4-BE49-F238E27FC236}">
                <a16:creationId xmlns:a16="http://schemas.microsoft.com/office/drawing/2014/main" id="{281E999A-33A7-45A3-BD42-8680865EBC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8721" y="5557193"/>
            <a:ext cx="5695808" cy="1050362"/>
          </a:xfrm>
          <a:prstGeom prst="rect">
            <a:avLst/>
          </a:prstGeom>
        </p:spPr>
        <p:txBody>
          <a:bodyPr/>
          <a:lstStyle>
            <a:lvl1pPr marL="28800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3pPr>
            <a:lvl4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  <a:lvl6pPr marL="2286000" indent="0" algn="ctr">
              <a:lnSpc>
                <a:spcPct val="100000"/>
              </a:lnSpc>
              <a:buNone/>
              <a:defRPr/>
            </a:lvl6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25" name="Espace réservé du texte 18" descr="Text">
            <a:extLst>
              <a:ext uri="{FF2B5EF4-FFF2-40B4-BE49-F238E27FC236}">
                <a16:creationId xmlns:a16="http://schemas.microsoft.com/office/drawing/2014/main" id="{0F71D663-27DD-4B47-B03B-4BF829D792A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87463" y="5560367"/>
            <a:ext cx="5695816" cy="1050362"/>
          </a:xfrm>
          <a:prstGeom prst="rect">
            <a:avLst/>
          </a:prstGeom>
        </p:spPr>
        <p:txBody>
          <a:bodyPr/>
          <a:lstStyle>
            <a:lvl1pPr marL="28800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3pPr>
            <a:lvl4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  <a:lvl6pPr marL="2286000" indent="0" algn="ctr">
              <a:lnSpc>
                <a:spcPct val="100000"/>
              </a:lnSpc>
              <a:buNone/>
              <a:defRPr/>
            </a:lvl6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27" name="Espace réservé du texte 18" descr="Text">
            <a:extLst>
              <a:ext uri="{FF2B5EF4-FFF2-40B4-BE49-F238E27FC236}">
                <a16:creationId xmlns:a16="http://schemas.microsoft.com/office/drawing/2014/main" id="{557CEFB7-D671-4AEE-A852-78BD0A5224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9264" y="1532396"/>
            <a:ext cx="6602971" cy="654213"/>
          </a:xfrm>
          <a:prstGeom prst="rect">
            <a:avLst/>
          </a:prstGeom>
        </p:spPr>
        <p:txBody>
          <a:bodyPr/>
          <a:lstStyle>
            <a:lvl1pPr marL="225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3pPr>
            <a:lvl4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1B8C12-B0ED-4AB8-B642-03BDD8A765DF}"/>
              </a:ext>
            </a:extLst>
          </p:cNvPr>
          <p:cNvSpPr/>
          <p:nvPr userDrawn="1"/>
        </p:nvSpPr>
        <p:spPr>
          <a:xfrm>
            <a:off x="3149264" y="0"/>
            <a:ext cx="5901492" cy="150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EF92A843-76E1-4861-9016-1527246DC045}"/>
              </a:ext>
            </a:extLst>
          </p:cNvPr>
          <p:cNvCxnSpPr>
            <a:cxnSpLocks/>
          </p:cNvCxnSpPr>
          <p:nvPr userDrawn="1"/>
        </p:nvCxnSpPr>
        <p:spPr>
          <a:xfrm>
            <a:off x="6070234" y="3406905"/>
            <a:ext cx="0" cy="213878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>
            <a:extLst>
              <a:ext uri="{FF2B5EF4-FFF2-40B4-BE49-F238E27FC236}">
                <a16:creationId xmlns:a16="http://schemas.microsoft.com/office/drawing/2014/main" id="{573699DE-F956-45DD-BF3B-06D0FA414C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0484" y="268070"/>
            <a:ext cx="1992754" cy="54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9CED918-DA2B-4DAE-A51F-896AB9F3D9AE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1100" y="1588004"/>
            <a:ext cx="3669799" cy="368199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82CFBA5-86D6-4E45-9110-E75D37436EB7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1100" y="1588004"/>
            <a:ext cx="3669799" cy="368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2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525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5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6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7.xml"/><Relationship Id="rId6" Type="http://schemas.openxmlformats.org/officeDocument/2006/relationships/image" Target="../media/image53.png"/><Relationship Id="rId5" Type="http://schemas.openxmlformats.org/officeDocument/2006/relationships/image" Target="../media/image41.png"/><Relationship Id="rId4" Type="http://schemas.openxmlformats.org/officeDocument/2006/relationships/image" Target="../media/image19.png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9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0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2.xml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4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0.png"/><Relationship Id="rId9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4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5.xml"/><Relationship Id="rId6" Type="http://schemas.openxmlformats.org/officeDocument/2006/relationships/image" Target="../media/image73.png"/><Relationship Id="rId11" Type="http://schemas.openxmlformats.org/officeDocument/2006/relationships/image" Target="../media/image77.png"/><Relationship Id="rId5" Type="http://schemas.openxmlformats.org/officeDocument/2006/relationships/image" Target="../media/image72.png"/><Relationship Id="rId10" Type="http://schemas.openxmlformats.org/officeDocument/2006/relationships/image" Target="../media/image68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6.xml"/><Relationship Id="rId4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74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8.xml"/><Relationship Id="rId6" Type="http://schemas.openxmlformats.org/officeDocument/2006/relationships/image" Target="../media/image76.png"/><Relationship Id="rId11" Type="http://schemas.openxmlformats.org/officeDocument/2006/relationships/image" Target="../media/image86.png"/><Relationship Id="rId5" Type="http://schemas.openxmlformats.org/officeDocument/2006/relationships/image" Target="../media/image82.png"/><Relationship Id="rId10" Type="http://schemas.openxmlformats.org/officeDocument/2006/relationships/image" Target="../media/image85.png"/><Relationship Id="rId4" Type="http://schemas.openxmlformats.org/officeDocument/2006/relationships/image" Target="../media/image81.png"/><Relationship Id="rId9" Type="http://schemas.openxmlformats.org/officeDocument/2006/relationships/image" Target="../media/image8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9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0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openxmlformats.org/officeDocument/2006/relationships/image" Target="../media/image17.png"/><Relationship Id="rId4" Type="http://schemas.openxmlformats.org/officeDocument/2006/relationships/hyperlink" Target="https://youtu.be/tjMhwQO0Qvw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99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1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10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4.xml"/><Relationship Id="rId5" Type="http://schemas.openxmlformats.org/officeDocument/2006/relationships/image" Target="../media/image105.png"/><Relationship Id="rId4" Type="http://schemas.openxmlformats.org/officeDocument/2006/relationships/image" Target="../media/image10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5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6.xml"/><Relationship Id="rId4" Type="http://schemas.openxmlformats.org/officeDocument/2006/relationships/image" Target="../media/image1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7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e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17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8.xml"/><Relationship Id="rId6" Type="http://schemas.openxmlformats.org/officeDocument/2006/relationships/image" Target="../media/image116.pn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0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0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A3CEF4D-CEAD-4548-979A-A44276DE27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2021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F107650-1C4A-4671-AC2A-890D79F35E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Axin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7A1F902-11C3-47DF-9F8F-354EB33ABF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C93A7194-972F-40C5-94FC-16B6DF98E26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9261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D54D112C-87ED-41B4-A4E7-C9A78E4859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products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4091043-015A-4740-8339-FE1DB43A50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9365" y="562445"/>
            <a:ext cx="9092870" cy="769397"/>
          </a:xfrm>
        </p:spPr>
        <p:txBody>
          <a:bodyPr/>
          <a:lstStyle/>
          <a:p>
            <a:pPr algn="l"/>
            <a:r>
              <a:rPr lang="en-GB" dirty="0">
                <a:solidFill>
                  <a:srgbClr val="009FE3"/>
                </a:solidFill>
              </a:rPr>
              <a:t>AxIN® </a:t>
            </a:r>
            <a:r>
              <a:rPr lang="en-GB" dirty="0"/>
              <a:t>Benefits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3DD5CB8-37CA-454E-AB79-DED5832DEF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91485" y="3043657"/>
            <a:ext cx="5191521" cy="1830682"/>
          </a:xfrm>
        </p:spPr>
        <p:txBody>
          <a:bodyPr/>
          <a:lstStyle/>
          <a:p>
            <a:r>
              <a:rPr lang="en-GB" sz="2000" dirty="0">
                <a:solidFill>
                  <a:schemeClr val="accent2"/>
                </a:solidFill>
              </a:rPr>
              <a:t>Closer to the natural tooth</a:t>
            </a:r>
          </a:p>
          <a:p>
            <a:r>
              <a:rPr lang="en-GB" dirty="0"/>
              <a:t>Screw inserted through the bottom part</a:t>
            </a:r>
          </a:p>
          <a:p>
            <a:pPr lvl="1"/>
            <a:r>
              <a:rPr lang="en-GB" dirty="0"/>
              <a:t>Narrow channel diameter</a:t>
            </a:r>
          </a:p>
          <a:p>
            <a:pPr lvl="1"/>
            <a:r>
              <a:rPr lang="en-GB" dirty="0"/>
              <a:t>Preserved mechanical integrity</a:t>
            </a:r>
          </a:p>
          <a:p>
            <a:pPr lvl="1"/>
            <a:r>
              <a:rPr lang="en-GB" dirty="0"/>
              <a:t>Ceramic support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78D22C39-F6D8-4AE1-A20C-E74A4B9BAC97}"/>
              </a:ext>
            </a:extLst>
          </p:cNvPr>
          <p:cNvGrpSpPr/>
          <p:nvPr/>
        </p:nvGrpSpPr>
        <p:grpSpPr>
          <a:xfrm>
            <a:off x="206071" y="4756950"/>
            <a:ext cx="1183501" cy="2044080"/>
            <a:chOff x="5210834" y="3830222"/>
            <a:chExt cx="1183501" cy="2044080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1EBFC9B0-6855-44CA-A7B7-C599329C0B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10834" y="3830222"/>
              <a:ext cx="1183501" cy="155882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573D4B6-CBDC-4756-91BD-44BE90A9F6CC}"/>
                </a:ext>
              </a:extLst>
            </p:cNvPr>
            <p:cNvSpPr/>
            <p:nvPr/>
          </p:nvSpPr>
          <p:spPr>
            <a:xfrm>
              <a:off x="5522391" y="5474192"/>
              <a:ext cx="8258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b="1" dirty="0">
                  <a:solidFill>
                    <a:srgbClr val="00B0F0"/>
                  </a:solidFill>
                </a:rPr>
                <a:t>AxIN®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3A3C0E11-0386-4059-A8F1-E4AA00B91F26}"/>
              </a:ext>
            </a:extLst>
          </p:cNvPr>
          <p:cNvGrpSpPr/>
          <p:nvPr/>
        </p:nvGrpSpPr>
        <p:grpSpPr>
          <a:xfrm>
            <a:off x="1971197" y="4756950"/>
            <a:ext cx="1226251" cy="2101050"/>
            <a:chOff x="7179893" y="3891440"/>
            <a:chExt cx="1226251" cy="2101050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2126BBA6-2594-4F2B-BB4F-0834840ED1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13134" y="3891440"/>
              <a:ext cx="1143835" cy="156532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D8ED52-3666-4F54-B6AD-04AC0C5BA370}"/>
                </a:ext>
              </a:extLst>
            </p:cNvPr>
            <p:cNvSpPr/>
            <p:nvPr/>
          </p:nvSpPr>
          <p:spPr>
            <a:xfrm>
              <a:off x="7179893" y="5407715"/>
              <a:ext cx="122625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/>
                <a:t>Market standards</a:t>
              </a: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5D4883E0-4C03-4ECB-B8D3-B5CF959A3DF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561" y="2093167"/>
            <a:ext cx="4360066" cy="4045080"/>
          </a:xfrm>
          <a:prstGeom prst="rect">
            <a:avLst/>
          </a:prstGeom>
        </p:spPr>
      </p:pic>
      <p:sp>
        <p:nvSpPr>
          <p:cNvPr id="15" name="Rectángulo: esquinas redondeadas 3">
            <a:extLst>
              <a:ext uri="{FF2B5EF4-FFF2-40B4-BE49-F238E27FC236}">
                <a16:creationId xmlns:a16="http://schemas.microsoft.com/office/drawing/2014/main" id="{B2E52264-4992-4761-BDA1-03CEB24F939C}"/>
              </a:ext>
            </a:extLst>
          </p:cNvPr>
          <p:cNvSpPr/>
          <p:nvPr/>
        </p:nvSpPr>
        <p:spPr>
          <a:xfrm>
            <a:off x="8587245" y="5289080"/>
            <a:ext cx="2954360" cy="1026694"/>
          </a:xfrm>
          <a:prstGeom prst="roundRect">
            <a:avLst/>
          </a:prstGeom>
          <a:solidFill>
            <a:schemeClr val="accent2"/>
          </a:solidFill>
          <a:ln>
            <a:solidFill>
              <a:srgbClr val="FC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Minimum height: 4.9mm</a:t>
            </a:r>
          </a:p>
          <a:p>
            <a:pPr algn="ctr"/>
            <a:r>
              <a:rPr lang="en-US"/>
              <a:t>Minimum diameter: 4.5mm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6758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54AD956-1741-4343-9C24-BFB725EC97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250" indent="0">
              <a:buNone/>
            </a:pPr>
            <a:r>
              <a:rPr lang="en-GB" sz="2400" b="1" dirty="0">
                <a:solidFill>
                  <a:schemeClr val="accent2"/>
                </a:solidFill>
              </a:rPr>
              <a:t>Aesthetic excellence</a:t>
            </a:r>
          </a:p>
          <a:p>
            <a:r>
              <a:rPr lang="en-GB" b="1" dirty="0"/>
              <a:t>Angulated Access</a:t>
            </a:r>
            <a:r>
              <a:rPr lang="en-GB" dirty="0"/>
              <a:t>, free between 0 to 25°</a:t>
            </a:r>
          </a:p>
          <a:p>
            <a:r>
              <a:rPr lang="en-GB" b="1" dirty="0">
                <a:solidFill>
                  <a:srgbClr val="FFC000"/>
                </a:solidFill>
              </a:rPr>
              <a:t>Narrow screw channel </a:t>
            </a:r>
            <a:r>
              <a:rPr lang="en-GB" dirty="0"/>
              <a:t>(2.0 mm)</a:t>
            </a:r>
          </a:p>
          <a:p>
            <a:r>
              <a:rPr lang="en-GB" b="1" dirty="0"/>
              <a:t>From provisional to definitive</a:t>
            </a:r>
            <a:endParaRPr lang="en-GB" dirty="0"/>
          </a:p>
          <a:p>
            <a:r>
              <a:rPr lang="en-GB" b="1" dirty="0"/>
              <a:t>Temporary angulated solution </a:t>
            </a:r>
            <a:r>
              <a:rPr lang="en-GB" dirty="0"/>
              <a:t>to pre-shape soft tissues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887624-85FE-4F70-A612-9CA4D0B59F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099" y="484163"/>
            <a:ext cx="5035007" cy="759998"/>
          </a:xfrm>
        </p:spPr>
        <p:txBody>
          <a:bodyPr/>
          <a:lstStyle/>
          <a:p>
            <a:r>
              <a:rPr lang="en-GB">
                <a:solidFill>
                  <a:srgbClr val="009FE3"/>
                </a:solidFill>
              </a:rPr>
              <a:t>AxIN®</a:t>
            </a:r>
            <a:r>
              <a:rPr lang="en-GB"/>
              <a:t> Benefits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064D39-2A36-48E6-92B4-13963A38F2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products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35B096B-5458-4522-80CB-C53F29B92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98934"/>
            <a:ext cx="8276897" cy="35590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0884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5774329-1432-4BE3-AC00-54D1A74A1F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products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5DC46E-A591-4D95-B5DE-B6687B0DAF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2464" y="546712"/>
            <a:ext cx="6159053" cy="1180270"/>
          </a:xfrm>
        </p:spPr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AxIN® </a:t>
            </a:r>
            <a:r>
              <a:rPr lang="en-GB"/>
              <a:t>Benefits</a:t>
            </a:r>
            <a:endParaRPr lang="en-GB">
              <a:solidFill>
                <a:schemeClr val="accent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8C260C-DFE5-4C03-A6D2-B5F5513A91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2464" y="1726982"/>
            <a:ext cx="5901492" cy="3249028"/>
          </a:xfrm>
        </p:spPr>
        <p:txBody>
          <a:bodyPr/>
          <a:lstStyle/>
          <a:p>
            <a:r>
              <a:rPr lang="en-GB" sz="2400" dirty="0">
                <a:solidFill>
                  <a:schemeClr val="accent2"/>
                </a:solidFill>
              </a:rPr>
              <a:t>Aesthetic &amp; efficient prosthetic innovation</a:t>
            </a:r>
          </a:p>
          <a:p>
            <a:endParaRPr lang="en-GB" dirty="0"/>
          </a:p>
          <a:p>
            <a:r>
              <a:rPr lang="en-GB" dirty="0"/>
              <a:t>Screw-retained anatomical tooth</a:t>
            </a:r>
          </a:p>
          <a:p>
            <a:pPr lvl="1"/>
            <a:r>
              <a:rPr lang="en-GB" b="1" dirty="0"/>
              <a:t>Biological safety </a:t>
            </a:r>
            <a:r>
              <a:rPr lang="en-GB" dirty="0"/>
              <a:t>: no cement, </a:t>
            </a:r>
            <a:r>
              <a:rPr lang="en-GB" b="1" dirty="0"/>
              <a:t>no glue</a:t>
            </a:r>
          </a:p>
          <a:p>
            <a:pPr lvl="1"/>
            <a:r>
              <a:rPr lang="en-GB" b="1" dirty="0"/>
              <a:t>Aesthetics</a:t>
            </a:r>
            <a:r>
              <a:rPr lang="en-GB" dirty="0"/>
              <a:t> : narrow channel </a:t>
            </a:r>
            <a:r>
              <a:rPr lang="en-GB" b="1" dirty="0"/>
              <a:t>Angulated Access</a:t>
            </a:r>
          </a:p>
          <a:p>
            <a:pPr lvl="1"/>
            <a:r>
              <a:rPr lang="en-GB" b="1" dirty="0"/>
              <a:t>User friendly </a:t>
            </a:r>
            <a:r>
              <a:rPr lang="en-GB" dirty="0"/>
              <a:t>: integrated screw </a:t>
            </a:r>
            <a:r>
              <a:rPr lang="en-GB" b="1" dirty="0"/>
              <a:t>and Angulated Access</a:t>
            </a:r>
            <a:endParaRPr lang="en-GB" dirty="0"/>
          </a:p>
          <a:p>
            <a:pPr lvl="1"/>
            <a:r>
              <a:rPr lang="en-GB" dirty="0"/>
              <a:t>Choice of zirconia</a:t>
            </a:r>
          </a:p>
          <a:p>
            <a:pPr lvl="1"/>
            <a:r>
              <a:rPr lang="en-GB" dirty="0"/>
              <a:t>For BL and TL, all sectors</a:t>
            </a:r>
          </a:p>
          <a:p>
            <a:pPr lvl="1"/>
            <a:r>
              <a:rPr lang="en-GB" b="1" dirty="0">
                <a:solidFill>
                  <a:srgbClr val="009FE3"/>
                </a:solidFill>
              </a:rPr>
              <a:t>Serenity</a:t>
            </a:r>
            <a:r>
              <a:rPr lang="fr-FR" b="1" dirty="0">
                <a:solidFill>
                  <a:srgbClr val="009FE3"/>
                </a:solidFill>
              </a:rPr>
              <a:t>®</a:t>
            </a:r>
            <a:r>
              <a:rPr lang="en-GB" b="1" dirty="0"/>
              <a:t> guarantee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67843AA-2B25-4068-9222-8CCB51C0CD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b="1">
                <a:solidFill>
                  <a:srgbClr val="FCBC00"/>
                </a:solidFill>
              </a:rPr>
              <a:t>New vision</a:t>
            </a:r>
          </a:p>
          <a:p>
            <a:r>
              <a:rPr lang="en-GB" b="1">
                <a:solidFill>
                  <a:srgbClr val="FCBC00"/>
                </a:solidFill>
              </a:rPr>
              <a:t>Closer to the natural tooth</a:t>
            </a:r>
          </a:p>
          <a:p>
            <a:r>
              <a:rPr lang="en-GB" b="1">
                <a:solidFill>
                  <a:srgbClr val="FCBC00"/>
                </a:solidFill>
              </a:rPr>
              <a:t>Simplified </a:t>
            </a:r>
            <a:r>
              <a:rPr lang="en-GB" b="1"/>
              <a:t>treatment</a:t>
            </a:r>
          </a:p>
        </p:txBody>
      </p:sp>
      <p:pic>
        <p:nvPicPr>
          <p:cNvPr id="6" name="Image 5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AA5285A2-1E5F-4BDD-97DA-0F40984E5E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735" y="886721"/>
            <a:ext cx="3107993" cy="639682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AF30974-011E-490C-A0DC-C77C2C1806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3646" y="6125555"/>
            <a:ext cx="1556574" cy="38824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9C6E1F7-A251-4004-823A-49506DA31ECD}"/>
              </a:ext>
            </a:extLst>
          </p:cNvPr>
          <p:cNvSpPr txBox="1"/>
          <p:nvPr/>
        </p:nvSpPr>
        <p:spPr>
          <a:xfrm>
            <a:off x="9632591" y="3962833"/>
            <a:ext cx="2096945" cy="86177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</a:rPr>
              <a:t>Good to know* !</a:t>
            </a:r>
          </a:p>
          <a:p>
            <a:r>
              <a:rPr lang="en-GB" sz="1600" i="1" dirty="0">
                <a:solidFill>
                  <a:schemeClr val="bg1"/>
                </a:solidFill>
              </a:rPr>
              <a:t>2/3 of cases are placed in posterior areas.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580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A90AFD8-C9F5-47FE-A534-536E421946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83823D-49EF-4C8C-8F33-9BCBA7CA06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8000" indent="-285750">
              <a:buFont typeface="Wingdings" panose="05000000000000000000" pitchFamily="2" charset="2"/>
              <a:buChar char="§"/>
            </a:pPr>
            <a:r>
              <a:rPr lang="en-US" b="0"/>
              <a:t>AxIN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What is AxIN?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Indications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Benefits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 b="1">
                <a:solidFill>
                  <a:schemeClr val="accent2"/>
                </a:solidFill>
              </a:rPr>
              <a:t>Components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AxIN provisional workflow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AxIN definitive workflow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Clinical case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Ancillaries for lab and practitioner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Take home message</a:t>
            </a:r>
          </a:p>
          <a:p>
            <a:pPr lvl="1" indent="0">
              <a:buNone/>
            </a:pPr>
            <a:endParaRPr lang="en-US"/>
          </a:p>
          <a:p>
            <a:pPr lvl="1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0AF1FF6-7930-4381-9B62-A847807BC7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magen 15" descr="Imagen que contiene tabla, sostener, negro, cuchillo&#10;&#10;Descripción generada automáticamente">
            <a:extLst>
              <a:ext uri="{FF2B5EF4-FFF2-40B4-BE49-F238E27FC236}">
                <a16:creationId xmlns:a16="http://schemas.microsoft.com/office/drawing/2014/main" id="{6B17B7B7-E063-4742-A171-06E8E5F593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927" y="546712"/>
            <a:ext cx="2886835" cy="59416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0469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n 76">
            <a:extLst>
              <a:ext uri="{FF2B5EF4-FFF2-40B4-BE49-F238E27FC236}">
                <a16:creationId xmlns:a16="http://schemas.microsoft.com/office/drawing/2014/main" id="{7FBA7227-CE66-4FD6-9142-83DD15586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4307" y="4950529"/>
            <a:ext cx="832039" cy="1315265"/>
          </a:xfrm>
          <a:prstGeom prst="rect">
            <a:avLst/>
          </a:prstGeom>
        </p:spPr>
      </p:pic>
      <p:pic>
        <p:nvPicPr>
          <p:cNvPr id="79" name="Imagen 78">
            <a:extLst>
              <a:ext uri="{FF2B5EF4-FFF2-40B4-BE49-F238E27FC236}">
                <a16:creationId xmlns:a16="http://schemas.microsoft.com/office/drawing/2014/main" id="{52FCD941-0FEF-429C-A1AE-3DF863E2B2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1195" y="4671942"/>
            <a:ext cx="853478" cy="1631349"/>
          </a:xfrm>
          <a:prstGeom prst="rect">
            <a:avLst/>
          </a:prstGeom>
        </p:spPr>
      </p:pic>
      <p:pic>
        <p:nvPicPr>
          <p:cNvPr id="73" name="Imagen 72" descr="Imagen que contiene blanco, luz&#10;&#10;Descripción generada automáticamente">
            <a:extLst>
              <a:ext uri="{FF2B5EF4-FFF2-40B4-BE49-F238E27FC236}">
                <a16:creationId xmlns:a16="http://schemas.microsoft.com/office/drawing/2014/main" id="{A7ED1EDC-A9F8-45CC-BC0E-24DA48242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8609" y="3520047"/>
            <a:ext cx="1034980" cy="1297448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ECFF932F-9A25-4E46-8787-8C1BBE8FDC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9408" y="3543631"/>
            <a:ext cx="1104892" cy="1247669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DF9DB11A-6BFA-4CC9-8EA7-544E0BA773B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9877" y="2131958"/>
            <a:ext cx="745716" cy="1062185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D47A3A33-B2EC-45F7-BD80-BDD976BD7D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5974" y="2131959"/>
            <a:ext cx="792565" cy="1109500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C0C823-4B8C-4781-968B-915AD43B41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97408" y="886721"/>
            <a:ext cx="1531892" cy="234000"/>
          </a:xfrm>
        </p:spPr>
        <p:txBody>
          <a:bodyPr/>
          <a:lstStyle/>
          <a:p>
            <a:endParaRPr lang="fr-FR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166ECA3-6BD4-4586-B365-2D459807A235}"/>
              </a:ext>
            </a:extLst>
          </p:cNvPr>
          <p:cNvSpPr/>
          <p:nvPr/>
        </p:nvSpPr>
        <p:spPr>
          <a:xfrm>
            <a:off x="7178638" y="3202707"/>
            <a:ext cx="1204092" cy="84650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7933D55-B2AF-4802-BBFF-8359E33510A4}"/>
              </a:ext>
            </a:extLst>
          </p:cNvPr>
          <p:cNvSpPr/>
          <p:nvPr/>
        </p:nvSpPr>
        <p:spPr>
          <a:xfrm>
            <a:off x="11220368" y="6268187"/>
            <a:ext cx="971632" cy="23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5BB6A6B-2193-4E10-9691-EBD6DB1CA0A2}"/>
              </a:ext>
            </a:extLst>
          </p:cNvPr>
          <p:cNvSpPr txBox="1"/>
          <p:nvPr/>
        </p:nvSpPr>
        <p:spPr>
          <a:xfrm>
            <a:off x="542609" y="1505826"/>
            <a:ext cx="9330703" cy="6261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</a:pPr>
            <a:r>
              <a:rPr lang="es-ES" sz="2400" b="1" dirty="0">
                <a:solidFill>
                  <a:srgbClr val="003A6F"/>
                </a:solidFill>
              </a:rPr>
              <a:t>BL DEFINITIVE COMPONENTS</a:t>
            </a:r>
          </a:p>
        </p:txBody>
      </p:sp>
      <p:sp>
        <p:nvSpPr>
          <p:cNvPr id="11" name="ZoneTexte 15">
            <a:extLst>
              <a:ext uri="{FF2B5EF4-FFF2-40B4-BE49-F238E27FC236}">
                <a16:creationId xmlns:a16="http://schemas.microsoft.com/office/drawing/2014/main" id="{792B0EFE-8CF0-4E4D-9429-ADD484AF28A0}"/>
              </a:ext>
            </a:extLst>
          </p:cNvPr>
          <p:cNvSpPr txBox="1"/>
          <p:nvPr/>
        </p:nvSpPr>
        <p:spPr>
          <a:xfrm>
            <a:off x="3720664" y="3254664"/>
            <a:ext cx="745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Hg 1.5</a:t>
            </a:r>
          </a:p>
        </p:txBody>
      </p:sp>
      <p:sp>
        <p:nvSpPr>
          <p:cNvPr id="12" name="ZoneTexte 16">
            <a:extLst>
              <a:ext uri="{FF2B5EF4-FFF2-40B4-BE49-F238E27FC236}">
                <a16:creationId xmlns:a16="http://schemas.microsoft.com/office/drawing/2014/main" id="{8DBFF793-8DB1-4AE7-86B2-82BDAD65BF4D}"/>
              </a:ext>
            </a:extLst>
          </p:cNvPr>
          <p:cNvSpPr txBox="1"/>
          <p:nvPr/>
        </p:nvSpPr>
        <p:spPr>
          <a:xfrm>
            <a:off x="4785974" y="3241460"/>
            <a:ext cx="745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Hg 2.5</a:t>
            </a:r>
          </a:p>
        </p:txBody>
      </p:sp>
      <p:grpSp>
        <p:nvGrpSpPr>
          <p:cNvPr id="17" name="Groupe 3">
            <a:extLst>
              <a:ext uri="{FF2B5EF4-FFF2-40B4-BE49-F238E27FC236}">
                <a16:creationId xmlns:a16="http://schemas.microsoft.com/office/drawing/2014/main" id="{205F3757-5A04-431D-A255-DCCCC8B84829}"/>
              </a:ext>
            </a:extLst>
          </p:cNvPr>
          <p:cNvGrpSpPr/>
          <p:nvPr/>
        </p:nvGrpSpPr>
        <p:grpSpPr>
          <a:xfrm>
            <a:off x="3819652" y="4604524"/>
            <a:ext cx="1755021" cy="316193"/>
            <a:chOff x="2558900" y="4552707"/>
            <a:chExt cx="1755021" cy="316193"/>
          </a:xfrm>
        </p:grpSpPr>
        <p:sp>
          <p:nvSpPr>
            <p:cNvPr id="18" name="ZoneTexte 22">
              <a:extLst>
                <a:ext uri="{FF2B5EF4-FFF2-40B4-BE49-F238E27FC236}">
                  <a16:creationId xmlns:a16="http://schemas.microsoft.com/office/drawing/2014/main" id="{98BA9687-0EB2-44BB-90F8-6DA97A8B5D70}"/>
                </a:ext>
              </a:extLst>
            </p:cNvPr>
            <p:cNvSpPr txBox="1"/>
            <p:nvPr/>
          </p:nvSpPr>
          <p:spPr>
            <a:xfrm>
              <a:off x="2558900" y="4552707"/>
              <a:ext cx="7457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Hg 1.5</a:t>
              </a:r>
            </a:p>
          </p:txBody>
        </p:sp>
        <p:sp>
          <p:nvSpPr>
            <p:cNvPr id="19" name="ZoneTexte 23">
              <a:extLst>
                <a:ext uri="{FF2B5EF4-FFF2-40B4-BE49-F238E27FC236}">
                  <a16:creationId xmlns:a16="http://schemas.microsoft.com/office/drawing/2014/main" id="{8E64BBAB-573B-4A06-9FB8-3CD182AD7B56}"/>
                </a:ext>
              </a:extLst>
            </p:cNvPr>
            <p:cNvSpPr txBox="1"/>
            <p:nvPr/>
          </p:nvSpPr>
          <p:spPr>
            <a:xfrm>
              <a:off x="3568205" y="4561123"/>
              <a:ext cx="7457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Hg 2.5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C6443CE4-7501-447A-8045-89B0F64F07CB}"/>
              </a:ext>
            </a:extLst>
          </p:cNvPr>
          <p:cNvGrpSpPr/>
          <p:nvPr/>
        </p:nvGrpSpPr>
        <p:grpSpPr>
          <a:xfrm>
            <a:off x="8986719" y="2596074"/>
            <a:ext cx="2742817" cy="2003325"/>
            <a:chOff x="6444907" y="4092752"/>
            <a:chExt cx="2742817" cy="2003325"/>
          </a:xfrm>
        </p:grpSpPr>
        <p:pic>
          <p:nvPicPr>
            <p:cNvPr id="21" name="Image 25">
              <a:extLst>
                <a:ext uri="{FF2B5EF4-FFF2-40B4-BE49-F238E27FC236}">
                  <a16:creationId xmlns:a16="http://schemas.microsoft.com/office/drawing/2014/main" id="{0020A899-C303-483B-8DB8-0B30655D10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450705" y="4092752"/>
              <a:ext cx="845127" cy="1812638"/>
            </a:xfrm>
            <a:prstGeom prst="rect">
              <a:avLst/>
            </a:prstGeom>
          </p:spPr>
        </p:pic>
        <p:sp>
          <p:nvSpPr>
            <p:cNvPr id="23" name="Rectangle 26">
              <a:extLst>
                <a:ext uri="{FF2B5EF4-FFF2-40B4-BE49-F238E27FC236}">
                  <a16:creationId xmlns:a16="http://schemas.microsoft.com/office/drawing/2014/main" id="{0135BF44-C6B3-49F2-BAF3-1D84D1F47698}"/>
                </a:ext>
              </a:extLst>
            </p:cNvPr>
            <p:cNvSpPr/>
            <p:nvPr/>
          </p:nvSpPr>
          <p:spPr>
            <a:xfrm>
              <a:off x="6444907" y="5757523"/>
              <a:ext cx="274281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696BA"/>
                  </a:solidFill>
                </a:rPr>
                <a:t>Abutment Extractor </a:t>
              </a:r>
            </a:p>
          </p:txBody>
        </p:sp>
      </p:grpSp>
      <p:grpSp>
        <p:nvGrpSpPr>
          <p:cNvPr id="29" name="Groupe 10">
            <a:extLst>
              <a:ext uri="{FF2B5EF4-FFF2-40B4-BE49-F238E27FC236}">
                <a16:creationId xmlns:a16="http://schemas.microsoft.com/office/drawing/2014/main" id="{4A3D7009-C34F-46DD-BA51-6EBB70529F23}"/>
              </a:ext>
            </a:extLst>
          </p:cNvPr>
          <p:cNvGrpSpPr/>
          <p:nvPr/>
        </p:nvGrpSpPr>
        <p:grpSpPr>
          <a:xfrm>
            <a:off x="6948646" y="4914726"/>
            <a:ext cx="2612186" cy="1802982"/>
            <a:chOff x="5684397" y="5196852"/>
            <a:chExt cx="2612186" cy="1802982"/>
          </a:xfrm>
        </p:grpSpPr>
        <p:sp>
          <p:nvSpPr>
            <p:cNvPr id="30" name="Rectangle 7">
              <a:extLst>
                <a:ext uri="{FF2B5EF4-FFF2-40B4-BE49-F238E27FC236}">
                  <a16:creationId xmlns:a16="http://schemas.microsoft.com/office/drawing/2014/main" id="{92E5E922-9280-4893-A06E-F237D0CD7AF3}"/>
                </a:ext>
              </a:extLst>
            </p:cNvPr>
            <p:cNvSpPr/>
            <p:nvPr/>
          </p:nvSpPr>
          <p:spPr>
            <a:xfrm>
              <a:off x="5684397" y="5196852"/>
              <a:ext cx="2612186" cy="18029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e 6">
              <a:extLst>
                <a:ext uri="{FF2B5EF4-FFF2-40B4-BE49-F238E27FC236}">
                  <a16:creationId xmlns:a16="http://schemas.microsoft.com/office/drawing/2014/main" id="{7F0A8273-D5FF-401A-8266-94856064DCAC}"/>
                </a:ext>
              </a:extLst>
            </p:cNvPr>
            <p:cNvGrpSpPr/>
            <p:nvPr/>
          </p:nvGrpSpPr>
          <p:grpSpPr>
            <a:xfrm>
              <a:off x="5799704" y="5291816"/>
              <a:ext cx="2252682" cy="1245527"/>
              <a:chOff x="5766027" y="5321482"/>
              <a:chExt cx="2252682" cy="1245527"/>
            </a:xfrm>
          </p:grpSpPr>
          <p:pic>
            <p:nvPicPr>
              <p:cNvPr id="32" name="Picture 3">
                <a:extLst>
                  <a:ext uri="{FF2B5EF4-FFF2-40B4-BE49-F238E27FC236}">
                    <a16:creationId xmlns:a16="http://schemas.microsoft.com/office/drawing/2014/main" id="{000F09D6-CF3B-4B3B-A153-88403860C5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2491" t="10724" r="38537" b="6331"/>
              <a:stretch/>
            </p:blipFill>
            <p:spPr bwMode="auto">
              <a:xfrm rot="16200000">
                <a:off x="6882768" y="4866430"/>
                <a:ext cx="603283" cy="1513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Image 31">
                <a:extLst>
                  <a:ext uri="{FF2B5EF4-FFF2-40B4-BE49-F238E27FC236}">
                    <a16:creationId xmlns:a16="http://schemas.microsoft.com/office/drawing/2014/main" id="{3ABEC5B3-F565-4811-B7BC-C3D47765B7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66027" y="5613223"/>
                <a:ext cx="584083" cy="586726"/>
              </a:xfrm>
              <a:prstGeom prst="rect">
                <a:avLst/>
              </a:prstGeom>
            </p:spPr>
          </p:pic>
          <p:sp>
            <p:nvSpPr>
              <p:cNvPr id="34" name="Rectangle 4">
                <a:extLst>
                  <a:ext uri="{FF2B5EF4-FFF2-40B4-BE49-F238E27FC236}">
                    <a16:creationId xmlns:a16="http://schemas.microsoft.com/office/drawing/2014/main" id="{DA5DC15E-5E1A-4779-BD9D-3FA8C1ACEDD1}"/>
                  </a:ext>
                </a:extLst>
              </p:cNvPr>
              <p:cNvSpPr/>
              <p:nvPr/>
            </p:nvSpPr>
            <p:spPr>
              <a:xfrm>
                <a:off x="6464733" y="5828345"/>
                <a:ext cx="1553976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dirty="0">
                    <a:solidFill>
                      <a:schemeClr val="accent2"/>
                    </a:solidFill>
                  </a:rPr>
                  <a:t>Height identification on base and screw</a:t>
                </a:r>
                <a:endParaRPr lang="en-US" sz="1400" dirty="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35" name="Groupe 35">
            <a:extLst>
              <a:ext uri="{FF2B5EF4-FFF2-40B4-BE49-F238E27FC236}">
                <a16:creationId xmlns:a16="http://schemas.microsoft.com/office/drawing/2014/main" id="{34012101-A86D-4547-B39D-BCC46223E254}"/>
              </a:ext>
            </a:extLst>
          </p:cNvPr>
          <p:cNvGrpSpPr/>
          <p:nvPr/>
        </p:nvGrpSpPr>
        <p:grpSpPr>
          <a:xfrm>
            <a:off x="9873312" y="5210950"/>
            <a:ext cx="1396143" cy="1092341"/>
            <a:chOff x="7262732" y="5357715"/>
            <a:chExt cx="1396143" cy="1092341"/>
          </a:xfrm>
        </p:grpSpPr>
        <p:pic>
          <p:nvPicPr>
            <p:cNvPr id="36" name="Image 34">
              <a:extLst>
                <a:ext uri="{FF2B5EF4-FFF2-40B4-BE49-F238E27FC236}">
                  <a16:creationId xmlns:a16="http://schemas.microsoft.com/office/drawing/2014/main" id="{1E8B3248-580C-4CAE-BC36-665B21A1C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4462" y="5357715"/>
              <a:ext cx="480790" cy="480790"/>
            </a:xfrm>
            <a:prstGeom prst="rect">
              <a:avLst/>
            </a:prstGeom>
          </p:spPr>
        </p:pic>
        <p:sp>
          <p:nvSpPr>
            <p:cNvPr id="37" name="Rectangle 24">
              <a:extLst>
                <a:ext uri="{FF2B5EF4-FFF2-40B4-BE49-F238E27FC236}">
                  <a16:creationId xmlns:a16="http://schemas.microsoft.com/office/drawing/2014/main" id="{24E22A66-A40A-49F6-B7BD-2E108ABEA258}"/>
                </a:ext>
              </a:extLst>
            </p:cNvPr>
            <p:cNvSpPr/>
            <p:nvPr/>
          </p:nvSpPr>
          <p:spPr>
            <a:xfrm>
              <a:off x="7262732" y="5926836"/>
              <a:ext cx="139614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b="1" dirty="0">
                  <a:solidFill>
                    <a:srgbClr val="7696BA"/>
                  </a:solidFill>
                </a:rPr>
                <a:t>Monogram on three lobed</a:t>
              </a: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80643B05-5257-468C-913E-AA89885DF3E4}"/>
              </a:ext>
            </a:extLst>
          </p:cNvPr>
          <p:cNvSpPr txBox="1"/>
          <p:nvPr/>
        </p:nvSpPr>
        <p:spPr>
          <a:xfrm>
            <a:off x="622443" y="2750777"/>
            <a:ext cx="298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3A6F"/>
                </a:solidFill>
              </a:rPr>
              <a:t>BASE </a:t>
            </a:r>
            <a:r>
              <a:rPr lang="es-ES" dirty="0">
                <a:solidFill>
                  <a:srgbClr val="003A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Ø </a:t>
            </a:r>
            <a:r>
              <a:rPr lang="es-ES" dirty="0">
                <a:solidFill>
                  <a:srgbClr val="003A6F"/>
                </a:solidFill>
              </a:rPr>
              <a:t>4.0</a:t>
            </a:r>
            <a:endParaRPr lang="es-ES_tradnl" dirty="0">
              <a:solidFill>
                <a:srgbClr val="003A6F"/>
              </a:solidFill>
            </a:endParaRP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60308D7-7578-400D-8831-80AD87A561B0}"/>
              </a:ext>
            </a:extLst>
          </p:cNvPr>
          <p:cNvSpPr txBox="1"/>
          <p:nvPr/>
        </p:nvSpPr>
        <p:spPr>
          <a:xfrm>
            <a:off x="632315" y="4183900"/>
            <a:ext cx="298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3A6F"/>
                </a:solidFill>
              </a:rPr>
              <a:t>BASE </a:t>
            </a:r>
            <a:r>
              <a:rPr lang="es-ES" dirty="0">
                <a:solidFill>
                  <a:srgbClr val="003A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Ø </a:t>
            </a:r>
            <a:r>
              <a:rPr lang="es-ES" dirty="0">
                <a:solidFill>
                  <a:srgbClr val="003A6F"/>
                </a:solidFill>
              </a:rPr>
              <a:t>5.0</a:t>
            </a:r>
            <a:endParaRPr lang="es-ES_tradnl" dirty="0">
              <a:solidFill>
                <a:srgbClr val="003A6F"/>
              </a:solidFill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0EEE6D7A-BF2E-40E7-8212-403821D07BDE}"/>
              </a:ext>
            </a:extLst>
          </p:cNvPr>
          <p:cNvSpPr txBox="1"/>
          <p:nvPr/>
        </p:nvSpPr>
        <p:spPr>
          <a:xfrm>
            <a:off x="583224" y="5527130"/>
            <a:ext cx="298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A6F"/>
                </a:solidFill>
              </a:rPr>
              <a:t>Definitive M1.6 screw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E5F285-F878-4455-8C2D-CAB72B893056}"/>
              </a:ext>
            </a:extLst>
          </p:cNvPr>
          <p:cNvSpPr txBox="1"/>
          <p:nvPr/>
        </p:nvSpPr>
        <p:spPr>
          <a:xfrm>
            <a:off x="3610439" y="6247977"/>
            <a:ext cx="2550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Identification with lines for each height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EAD6202-E85D-4C7B-A17C-9A06E10364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2464" y="546712"/>
            <a:ext cx="5901491" cy="62613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AxIN® </a:t>
            </a:r>
            <a:r>
              <a:rPr lang="en-US" dirty="0"/>
              <a:t>Components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8EE872D-241E-4C6F-BA14-2A6C8D86F6C2}"/>
              </a:ext>
            </a:extLst>
          </p:cNvPr>
          <p:cNvSpPr txBox="1"/>
          <p:nvPr/>
        </p:nvSpPr>
        <p:spPr>
          <a:xfrm>
            <a:off x="198253" y="6420508"/>
            <a:ext cx="3086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Ht</a:t>
            </a:r>
            <a:r>
              <a:rPr lang="en-US" sz="1400" dirty="0">
                <a:solidFill>
                  <a:srgbClr val="FF0000"/>
                </a:solidFill>
              </a:rPr>
              <a:t> 1.5 : contra-indicated in molar sector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9167F2AD-A408-4E7B-938F-D92C741822CB}"/>
              </a:ext>
            </a:extLst>
          </p:cNvPr>
          <p:cNvGrpSpPr/>
          <p:nvPr/>
        </p:nvGrpSpPr>
        <p:grpSpPr>
          <a:xfrm>
            <a:off x="7055403" y="2681172"/>
            <a:ext cx="2057304" cy="1944843"/>
            <a:chOff x="7055403" y="2681172"/>
            <a:chExt cx="2057304" cy="1944843"/>
          </a:xfrm>
        </p:grpSpPr>
        <p:grpSp>
          <p:nvGrpSpPr>
            <p:cNvPr id="24" name="Groupe 1">
              <a:extLst>
                <a:ext uri="{FF2B5EF4-FFF2-40B4-BE49-F238E27FC236}">
                  <a16:creationId xmlns:a16="http://schemas.microsoft.com/office/drawing/2014/main" id="{DEADB0A2-18F4-483E-AE89-7822B27C5E98}"/>
                </a:ext>
              </a:extLst>
            </p:cNvPr>
            <p:cNvGrpSpPr/>
            <p:nvPr/>
          </p:nvGrpSpPr>
          <p:grpSpPr>
            <a:xfrm>
              <a:off x="7055403" y="3450902"/>
              <a:ext cx="2057304" cy="1175113"/>
              <a:chOff x="5457124" y="4567242"/>
              <a:chExt cx="2057304" cy="1175113"/>
            </a:xfrm>
          </p:grpSpPr>
          <p:sp>
            <p:nvSpPr>
              <p:cNvPr id="27" name="Rectangle 28">
                <a:extLst>
                  <a:ext uri="{FF2B5EF4-FFF2-40B4-BE49-F238E27FC236}">
                    <a16:creationId xmlns:a16="http://schemas.microsoft.com/office/drawing/2014/main" id="{5A160F4F-0C6F-4EA5-80EC-ACF2B544656B}"/>
                  </a:ext>
                </a:extLst>
              </p:cNvPr>
              <p:cNvSpPr/>
              <p:nvPr/>
            </p:nvSpPr>
            <p:spPr>
              <a:xfrm>
                <a:off x="5457124" y="5403801"/>
                <a:ext cx="205730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sz="1600" b="1" dirty="0">
                    <a:solidFill>
                      <a:srgbClr val="7696BA"/>
                    </a:solidFill>
                  </a:rPr>
                  <a:t>Ball wrench key</a:t>
                </a:r>
                <a:endParaRPr lang="en-US" sz="1600" u="sng" dirty="0">
                  <a:solidFill>
                    <a:srgbClr val="7696BA"/>
                  </a:solidFill>
                </a:endParaRPr>
              </a:p>
            </p:txBody>
          </p:sp>
          <p:pic>
            <p:nvPicPr>
              <p:cNvPr id="26" name="Picture 20" descr="U:\prothèse axiom\gamme vissée\visuels Multi-Unit\Picto-serrage-25Ncm.png">
                <a:extLst>
                  <a:ext uri="{FF2B5EF4-FFF2-40B4-BE49-F238E27FC236}">
                    <a16:creationId xmlns:a16="http://schemas.microsoft.com/office/drawing/2014/main" id="{CA524016-7FC8-4763-9B58-FD2E5D7778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6083" y="4567242"/>
                <a:ext cx="540754" cy="459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0" name="Image 39" descr="Une image contenant lumière&#10;&#10;Description générée automatiquement">
              <a:extLst>
                <a:ext uri="{FF2B5EF4-FFF2-40B4-BE49-F238E27FC236}">
                  <a16:creationId xmlns:a16="http://schemas.microsoft.com/office/drawing/2014/main" id="{6FBBA91E-B463-4287-B827-5FFAA9C21E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506301" y="2681172"/>
              <a:ext cx="584062" cy="153946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05374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agen 73" descr="Imagen que contiene negro, blanco&#10;&#10;Descripción generada automáticamente">
            <a:extLst>
              <a:ext uri="{FF2B5EF4-FFF2-40B4-BE49-F238E27FC236}">
                <a16:creationId xmlns:a16="http://schemas.microsoft.com/office/drawing/2014/main" id="{EBF4E040-3276-404B-9F20-A121F5F76D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5257" y="5188490"/>
            <a:ext cx="955235" cy="1547231"/>
          </a:xfrm>
          <a:prstGeom prst="rect">
            <a:avLst/>
          </a:prstGeom>
        </p:spPr>
      </p:pic>
      <p:pic>
        <p:nvPicPr>
          <p:cNvPr id="70" name="Imagen 69" descr="Imagen que contiene hidrante&#10;&#10;Descripción generada automáticamente">
            <a:extLst>
              <a:ext uri="{FF2B5EF4-FFF2-40B4-BE49-F238E27FC236}">
                <a16:creationId xmlns:a16="http://schemas.microsoft.com/office/drawing/2014/main" id="{B129354A-D4EF-484F-99B1-CF4F7A987B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4546" y="3680307"/>
            <a:ext cx="1008851" cy="1364505"/>
          </a:xfrm>
          <a:prstGeom prst="rect">
            <a:avLst/>
          </a:prstGeom>
        </p:spPr>
      </p:pic>
      <p:pic>
        <p:nvPicPr>
          <p:cNvPr id="68" name="Imagen 67" descr="Imagen que contiene objeto, blanco, luz&#10;&#10;Descripción generada automáticamente">
            <a:extLst>
              <a:ext uri="{FF2B5EF4-FFF2-40B4-BE49-F238E27FC236}">
                <a16:creationId xmlns:a16="http://schemas.microsoft.com/office/drawing/2014/main" id="{0DE9C842-F3BD-46E3-BA35-0CA2DB9C29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3707" y="3710301"/>
            <a:ext cx="999290" cy="1315719"/>
          </a:xfrm>
          <a:prstGeom prst="rect">
            <a:avLst/>
          </a:prstGeom>
        </p:spPr>
      </p:pic>
      <p:pic>
        <p:nvPicPr>
          <p:cNvPr id="72" name="Imagen 71" descr="Imagen que contiene negro&#10;&#10;Descripción generada automáticamente">
            <a:extLst>
              <a:ext uri="{FF2B5EF4-FFF2-40B4-BE49-F238E27FC236}">
                <a16:creationId xmlns:a16="http://schemas.microsoft.com/office/drawing/2014/main" id="{0ECD2B0D-E80D-49BA-BDAE-896533247C9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2689" y="5239861"/>
            <a:ext cx="860308" cy="1467152"/>
          </a:xfrm>
          <a:prstGeom prst="rect">
            <a:avLst/>
          </a:prstGeom>
        </p:spPr>
      </p:pic>
      <p:pic>
        <p:nvPicPr>
          <p:cNvPr id="6" name="Imagen 5" descr="Imagen que contiene objeto, luz, blanco, pieza de ajedrez&#10;&#10;Descripción generada automáticamente">
            <a:extLst>
              <a:ext uri="{FF2B5EF4-FFF2-40B4-BE49-F238E27FC236}">
                <a16:creationId xmlns:a16="http://schemas.microsoft.com/office/drawing/2014/main" id="{9A2F8839-0E21-429E-8E66-75D66FE2905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8158" y="2010804"/>
            <a:ext cx="886314" cy="1230871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C0C823-4B8C-4781-968B-915AD43B41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97408" y="886721"/>
            <a:ext cx="1531892" cy="234000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5BB6A6B-2193-4E10-9691-EBD6DB1CA0A2}"/>
              </a:ext>
            </a:extLst>
          </p:cNvPr>
          <p:cNvSpPr txBox="1"/>
          <p:nvPr/>
        </p:nvSpPr>
        <p:spPr>
          <a:xfrm>
            <a:off x="522362" y="1363265"/>
            <a:ext cx="9330703" cy="6261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</a:pPr>
            <a:r>
              <a:rPr lang="es-ES" sz="2400" b="1" dirty="0">
                <a:solidFill>
                  <a:srgbClr val="003A6F"/>
                </a:solidFill>
              </a:rPr>
              <a:t>BL LAB COMPONENTS</a:t>
            </a:r>
          </a:p>
        </p:txBody>
      </p:sp>
      <p:sp>
        <p:nvSpPr>
          <p:cNvPr id="38" name="ZoneTexte 10">
            <a:extLst>
              <a:ext uri="{FF2B5EF4-FFF2-40B4-BE49-F238E27FC236}">
                <a16:creationId xmlns:a16="http://schemas.microsoft.com/office/drawing/2014/main" id="{D6321574-BDBA-46F3-A2D9-267CC41C436D}"/>
              </a:ext>
            </a:extLst>
          </p:cNvPr>
          <p:cNvSpPr txBox="1"/>
          <p:nvPr/>
        </p:nvSpPr>
        <p:spPr>
          <a:xfrm>
            <a:off x="220550" y="2457268"/>
            <a:ext cx="2336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3A6F"/>
                </a:solidFill>
              </a:rPr>
              <a:t>Lab base</a:t>
            </a:r>
          </a:p>
          <a:p>
            <a:pPr algn="ctr"/>
            <a:r>
              <a:rPr lang="en-US" sz="1600" dirty="0">
                <a:solidFill>
                  <a:srgbClr val="003A6F"/>
                </a:solidFill>
              </a:rPr>
              <a:t>Axiom BL </a:t>
            </a:r>
            <a:r>
              <a:rPr lang="en-US" sz="1600" dirty="0">
                <a:solidFill>
                  <a:srgbClr val="003A6F"/>
                </a:solidFill>
                <a:latin typeface="Calibri" panose="020F0502020204030204" pitchFamily="34" charset="0"/>
              </a:rPr>
              <a:t>Ø 4.0</a:t>
            </a:r>
          </a:p>
          <a:p>
            <a:pPr algn="ctr"/>
            <a:r>
              <a:rPr lang="en-US" sz="1400" dirty="0">
                <a:solidFill>
                  <a:srgbClr val="003A6F"/>
                </a:solidFill>
                <a:latin typeface="Calibri" panose="020F0502020204030204" pitchFamily="34" charset="0"/>
              </a:rPr>
              <a:t>Delivered with engaged screw</a:t>
            </a:r>
            <a:endParaRPr lang="en-US" sz="1400" dirty="0">
              <a:solidFill>
                <a:srgbClr val="003A6F"/>
              </a:solidFill>
            </a:endParaRPr>
          </a:p>
        </p:txBody>
      </p:sp>
      <p:sp>
        <p:nvSpPr>
          <p:cNvPr id="39" name="ZoneTexte 11">
            <a:extLst>
              <a:ext uri="{FF2B5EF4-FFF2-40B4-BE49-F238E27FC236}">
                <a16:creationId xmlns:a16="http://schemas.microsoft.com/office/drawing/2014/main" id="{9299AD1C-419A-4635-8F56-C4632EC4FA88}"/>
              </a:ext>
            </a:extLst>
          </p:cNvPr>
          <p:cNvSpPr txBox="1"/>
          <p:nvPr/>
        </p:nvSpPr>
        <p:spPr>
          <a:xfrm>
            <a:off x="462464" y="5096183"/>
            <a:ext cx="242533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3A6F"/>
                </a:solidFill>
              </a:rPr>
              <a:t>M1.6 BL AA lab screw</a:t>
            </a:r>
            <a:endParaRPr lang="en-US" sz="1400">
              <a:solidFill>
                <a:srgbClr val="003A6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3A6F"/>
                </a:solidFill>
              </a:rPr>
              <a:t>Anodized blue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3A6F"/>
                </a:solidFill>
              </a:rPr>
              <a:t>1 per gingival 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3A6F"/>
                </a:solidFill>
              </a:rPr>
              <a:t>Hg Identification</a:t>
            </a:r>
          </a:p>
        </p:txBody>
      </p:sp>
      <p:sp>
        <p:nvSpPr>
          <p:cNvPr id="41" name="Rectangle 14">
            <a:extLst>
              <a:ext uri="{FF2B5EF4-FFF2-40B4-BE49-F238E27FC236}">
                <a16:creationId xmlns:a16="http://schemas.microsoft.com/office/drawing/2014/main" id="{D0FCF2A5-77C8-428E-8D11-E0933B9645D5}"/>
              </a:ext>
            </a:extLst>
          </p:cNvPr>
          <p:cNvSpPr/>
          <p:nvPr/>
        </p:nvSpPr>
        <p:spPr>
          <a:xfrm>
            <a:off x="6368603" y="4849936"/>
            <a:ext cx="2057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>
                <a:solidFill>
                  <a:srgbClr val="003A6F"/>
                </a:solidFill>
              </a:rPr>
              <a:t>Ball wrench key</a:t>
            </a:r>
          </a:p>
        </p:txBody>
      </p:sp>
      <p:sp>
        <p:nvSpPr>
          <p:cNvPr id="43" name="Rectangle 30">
            <a:extLst>
              <a:ext uri="{FF2B5EF4-FFF2-40B4-BE49-F238E27FC236}">
                <a16:creationId xmlns:a16="http://schemas.microsoft.com/office/drawing/2014/main" id="{5BDEB9BF-A2EE-463C-8500-AB7F115AEAC2}"/>
              </a:ext>
            </a:extLst>
          </p:cNvPr>
          <p:cNvSpPr/>
          <p:nvPr/>
        </p:nvSpPr>
        <p:spPr>
          <a:xfrm>
            <a:off x="7110390" y="2517331"/>
            <a:ext cx="2519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3A6F"/>
                </a:solidFill>
              </a:rPr>
              <a:t>AxIN® manipulation key</a:t>
            </a:r>
            <a:br>
              <a:rPr lang="en-US" sz="1600" dirty="0">
                <a:solidFill>
                  <a:srgbClr val="003A6F"/>
                </a:solidFill>
              </a:rPr>
            </a:br>
            <a:r>
              <a:rPr lang="en-US" sz="1600" dirty="0">
                <a:solidFill>
                  <a:srgbClr val="003A6F"/>
                </a:solidFill>
              </a:rPr>
              <a:t>For axiom</a:t>
            </a:r>
            <a:r>
              <a:rPr lang="en-US" sz="1600" dirty="0">
                <a:solidFill>
                  <a:srgbClr val="003A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 Multi Level®</a:t>
            </a:r>
            <a:endParaRPr lang="en-US" sz="1600" dirty="0">
              <a:solidFill>
                <a:srgbClr val="003A6F"/>
              </a:solidFill>
            </a:endParaRPr>
          </a:p>
        </p:txBody>
      </p:sp>
      <p:grpSp>
        <p:nvGrpSpPr>
          <p:cNvPr id="45" name="Groupe 23">
            <a:extLst>
              <a:ext uri="{FF2B5EF4-FFF2-40B4-BE49-F238E27FC236}">
                <a16:creationId xmlns:a16="http://schemas.microsoft.com/office/drawing/2014/main" id="{C723EC5F-05A6-499E-8278-235553E612C9}"/>
              </a:ext>
            </a:extLst>
          </p:cNvPr>
          <p:cNvGrpSpPr/>
          <p:nvPr/>
        </p:nvGrpSpPr>
        <p:grpSpPr>
          <a:xfrm>
            <a:off x="3807625" y="3271514"/>
            <a:ext cx="1800005" cy="329309"/>
            <a:chOff x="2780575" y="4552707"/>
            <a:chExt cx="1800005" cy="329309"/>
          </a:xfrm>
        </p:grpSpPr>
        <p:sp>
          <p:nvSpPr>
            <p:cNvPr id="46" name="ZoneTexte 24">
              <a:extLst>
                <a:ext uri="{FF2B5EF4-FFF2-40B4-BE49-F238E27FC236}">
                  <a16:creationId xmlns:a16="http://schemas.microsoft.com/office/drawing/2014/main" id="{EA190235-C4ED-4A81-B5FB-38A5FBE6D9D3}"/>
                </a:ext>
              </a:extLst>
            </p:cNvPr>
            <p:cNvSpPr txBox="1"/>
            <p:nvPr/>
          </p:nvSpPr>
          <p:spPr>
            <a:xfrm>
              <a:off x="2780575" y="4552707"/>
              <a:ext cx="7457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Hg 1.5</a:t>
              </a:r>
            </a:p>
          </p:txBody>
        </p:sp>
        <p:sp>
          <p:nvSpPr>
            <p:cNvPr id="47" name="ZoneTexte 26">
              <a:extLst>
                <a:ext uri="{FF2B5EF4-FFF2-40B4-BE49-F238E27FC236}">
                  <a16:creationId xmlns:a16="http://schemas.microsoft.com/office/drawing/2014/main" id="{B66E84C7-F273-4020-9E27-C8B9EA4CDDB7}"/>
                </a:ext>
              </a:extLst>
            </p:cNvPr>
            <p:cNvSpPr txBox="1"/>
            <p:nvPr/>
          </p:nvSpPr>
          <p:spPr>
            <a:xfrm>
              <a:off x="3834864" y="4574239"/>
              <a:ext cx="7457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Hg 2.5</a:t>
              </a:r>
            </a:p>
          </p:txBody>
        </p:sp>
      </p:grpSp>
      <p:sp>
        <p:nvSpPr>
          <p:cNvPr id="48" name="ZoneTexte 33">
            <a:extLst>
              <a:ext uri="{FF2B5EF4-FFF2-40B4-BE49-F238E27FC236}">
                <a16:creationId xmlns:a16="http://schemas.microsoft.com/office/drawing/2014/main" id="{F7123712-B5B9-4A39-A64D-6E612AE2E249}"/>
              </a:ext>
            </a:extLst>
          </p:cNvPr>
          <p:cNvSpPr txBox="1"/>
          <p:nvPr/>
        </p:nvSpPr>
        <p:spPr>
          <a:xfrm>
            <a:off x="233261" y="3831317"/>
            <a:ext cx="2336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3A6F"/>
                </a:solidFill>
              </a:rPr>
              <a:t>Lab base </a:t>
            </a:r>
          </a:p>
          <a:p>
            <a:pPr algn="ctr"/>
            <a:r>
              <a:rPr lang="en-US" sz="1600" dirty="0">
                <a:solidFill>
                  <a:srgbClr val="003A6F"/>
                </a:solidFill>
              </a:rPr>
              <a:t>Axiom BL </a:t>
            </a:r>
            <a:r>
              <a:rPr lang="en-US" sz="1600" dirty="0">
                <a:solidFill>
                  <a:srgbClr val="003A6F"/>
                </a:solidFill>
                <a:latin typeface="Calibri" panose="020F0502020204030204" pitchFamily="34" charset="0"/>
              </a:rPr>
              <a:t>Ø 5.0 </a:t>
            </a:r>
          </a:p>
          <a:p>
            <a:pPr algn="ctr"/>
            <a:r>
              <a:rPr lang="en-US" sz="1400" dirty="0">
                <a:solidFill>
                  <a:srgbClr val="003A6F"/>
                </a:solidFill>
                <a:latin typeface="Calibri" panose="020F0502020204030204" pitchFamily="34" charset="0"/>
              </a:rPr>
              <a:t>Delivered with engaged screw</a:t>
            </a:r>
            <a:endParaRPr lang="en-US" sz="1400" dirty="0">
              <a:solidFill>
                <a:srgbClr val="003A6F"/>
              </a:solidFill>
            </a:endParaRPr>
          </a:p>
        </p:txBody>
      </p:sp>
      <p:pic>
        <p:nvPicPr>
          <p:cNvPr id="49" name="Image 28">
            <a:extLst>
              <a:ext uri="{FF2B5EF4-FFF2-40B4-BE49-F238E27FC236}">
                <a16:creationId xmlns:a16="http://schemas.microsoft.com/office/drawing/2014/main" id="{DD1F3A22-6D79-4A25-B862-7092A5EC104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8534" y="1920542"/>
            <a:ext cx="3550817" cy="663862"/>
          </a:xfrm>
          <a:prstGeom prst="rect">
            <a:avLst/>
          </a:prstGeom>
        </p:spPr>
      </p:pic>
      <p:grpSp>
        <p:nvGrpSpPr>
          <p:cNvPr id="55" name="Groupe 15">
            <a:extLst>
              <a:ext uri="{FF2B5EF4-FFF2-40B4-BE49-F238E27FC236}">
                <a16:creationId xmlns:a16="http://schemas.microsoft.com/office/drawing/2014/main" id="{B64540A4-9106-43DB-A3A0-D8B3889E660F}"/>
              </a:ext>
            </a:extLst>
          </p:cNvPr>
          <p:cNvGrpSpPr/>
          <p:nvPr/>
        </p:nvGrpSpPr>
        <p:grpSpPr>
          <a:xfrm>
            <a:off x="7110389" y="5096183"/>
            <a:ext cx="2612186" cy="1610830"/>
            <a:chOff x="5586389" y="5096182"/>
            <a:chExt cx="2612186" cy="1610830"/>
          </a:xfrm>
        </p:grpSpPr>
        <p:sp>
          <p:nvSpPr>
            <p:cNvPr id="56" name="Rectangle 32">
              <a:extLst>
                <a:ext uri="{FF2B5EF4-FFF2-40B4-BE49-F238E27FC236}">
                  <a16:creationId xmlns:a16="http://schemas.microsoft.com/office/drawing/2014/main" id="{F9F48727-7939-41DB-A55A-D5E015D7804B}"/>
                </a:ext>
              </a:extLst>
            </p:cNvPr>
            <p:cNvSpPr/>
            <p:nvPr/>
          </p:nvSpPr>
          <p:spPr>
            <a:xfrm>
              <a:off x="5586389" y="5239860"/>
              <a:ext cx="2612186" cy="146715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39">
              <a:extLst>
                <a:ext uri="{FF2B5EF4-FFF2-40B4-BE49-F238E27FC236}">
                  <a16:creationId xmlns:a16="http://schemas.microsoft.com/office/drawing/2014/main" id="{B68F5427-8D57-419B-8840-17F4D63AFA4E}"/>
                </a:ext>
              </a:extLst>
            </p:cNvPr>
            <p:cNvSpPr/>
            <p:nvPr/>
          </p:nvSpPr>
          <p:spPr>
            <a:xfrm>
              <a:off x="6361929" y="5818062"/>
              <a:ext cx="174356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accent2"/>
                  </a:solidFill>
                </a:rPr>
                <a:t>Height identification on base and screw</a:t>
              </a:r>
              <a:endParaRPr lang="en-US" sz="1600" dirty="0">
                <a:solidFill>
                  <a:schemeClr val="accent2"/>
                </a:solidFill>
              </a:endParaRPr>
            </a:p>
          </p:txBody>
        </p:sp>
        <p:pic>
          <p:nvPicPr>
            <p:cNvPr id="58" name="Image 1">
              <a:extLst>
                <a:ext uri="{FF2B5EF4-FFF2-40B4-BE49-F238E27FC236}">
                  <a16:creationId xmlns:a16="http://schemas.microsoft.com/office/drawing/2014/main" id="{A06D91C0-A731-492D-B3E0-863E5C3035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68008" y="5728282"/>
              <a:ext cx="583245" cy="497404"/>
            </a:xfrm>
            <a:prstGeom prst="rect">
              <a:avLst/>
            </a:prstGeom>
          </p:spPr>
        </p:pic>
        <p:pic>
          <p:nvPicPr>
            <p:cNvPr id="59" name="Image 40">
              <a:extLst>
                <a:ext uri="{FF2B5EF4-FFF2-40B4-BE49-F238E27FC236}">
                  <a16:creationId xmlns:a16="http://schemas.microsoft.com/office/drawing/2014/main" id="{04671503-C587-4FEB-A6AD-496A752851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709533" y="4748778"/>
              <a:ext cx="891627" cy="1586435"/>
            </a:xfrm>
            <a:prstGeom prst="rect">
              <a:avLst/>
            </a:prstGeom>
          </p:spPr>
        </p:pic>
      </p:grpSp>
      <p:sp>
        <p:nvSpPr>
          <p:cNvPr id="60" name="ZoneTexte 13">
            <a:extLst>
              <a:ext uri="{FF2B5EF4-FFF2-40B4-BE49-F238E27FC236}">
                <a16:creationId xmlns:a16="http://schemas.microsoft.com/office/drawing/2014/main" id="{ECCDBD5C-30A9-4A8C-8EE1-6E5F5C0C5534}"/>
              </a:ext>
            </a:extLst>
          </p:cNvPr>
          <p:cNvSpPr txBox="1"/>
          <p:nvPr/>
        </p:nvSpPr>
        <p:spPr>
          <a:xfrm>
            <a:off x="7885930" y="3795150"/>
            <a:ext cx="1950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Very light screwing</a:t>
            </a:r>
          </a:p>
          <a:p>
            <a:r>
              <a:rPr lang="en-US" dirty="0">
                <a:solidFill>
                  <a:srgbClr val="00B0F0"/>
                </a:solidFill>
              </a:rPr>
              <a:t>&lt; 5 N.cm</a:t>
            </a:r>
          </a:p>
        </p:txBody>
      </p:sp>
      <p:pic>
        <p:nvPicPr>
          <p:cNvPr id="62" name="Imagen 61" descr="Imagen que contiene luz&#10;&#10;Descripción generada automáticamente">
            <a:extLst>
              <a:ext uri="{FF2B5EF4-FFF2-40B4-BE49-F238E27FC236}">
                <a16:creationId xmlns:a16="http://schemas.microsoft.com/office/drawing/2014/main" id="{5B66EF6B-554E-4DE3-9682-78DAE8BF9D1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602" y="1745149"/>
            <a:ext cx="1129044" cy="1697598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468289-BD0D-43B8-ABB7-254BA15FE9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2464" y="546712"/>
            <a:ext cx="5901491" cy="62613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AxIN® </a:t>
            </a:r>
            <a:r>
              <a:rPr lang="en-US" dirty="0"/>
              <a:t>Components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28" name="Image 27" descr="Une image contenant lumière&#10;&#10;Description générée automatiquement">
            <a:extLst>
              <a:ext uri="{FF2B5EF4-FFF2-40B4-BE49-F238E27FC236}">
                <a16:creationId xmlns:a16="http://schemas.microsoft.com/office/drawing/2014/main" id="{3819FD42-DAB6-40F7-AA71-BDF551E7CE5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072306" y="3293046"/>
            <a:ext cx="519784" cy="1370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1926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C0C823-4B8C-4781-968B-915AD43B41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97408" y="886721"/>
            <a:ext cx="1531892" cy="234000"/>
          </a:xfrm>
        </p:spPr>
        <p:txBody>
          <a:bodyPr/>
          <a:lstStyle/>
          <a:p>
            <a:endParaRPr lang="fr-FR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166ECA3-6BD4-4586-B365-2D459807A235}"/>
              </a:ext>
            </a:extLst>
          </p:cNvPr>
          <p:cNvSpPr/>
          <p:nvPr/>
        </p:nvSpPr>
        <p:spPr>
          <a:xfrm>
            <a:off x="7178638" y="3202707"/>
            <a:ext cx="1204092" cy="84650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7933D55-B2AF-4802-BBFF-8359E33510A4}"/>
              </a:ext>
            </a:extLst>
          </p:cNvPr>
          <p:cNvSpPr/>
          <p:nvPr/>
        </p:nvSpPr>
        <p:spPr>
          <a:xfrm>
            <a:off x="11220368" y="6268187"/>
            <a:ext cx="971632" cy="23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5BB6A6B-2193-4E10-9691-EBD6DB1CA0A2}"/>
              </a:ext>
            </a:extLst>
          </p:cNvPr>
          <p:cNvSpPr txBox="1"/>
          <p:nvPr/>
        </p:nvSpPr>
        <p:spPr>
          <a:xfrm>
            <a:off x="542609" y="1421315"/>
            <a:ext cx="9330703" cy="6261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</a:pPr>
            <a:r>
              <a:rPr lang="es-ES" sz="2400" b="1" dirty="0">
                <a:solidFill>
                  <a:srgbClr val="003A6F"/>
                </a:solidFill>
              </a:rPr>
              <a:t>TL DEFINITIVE COMPONENTS</a:t>
            </a:r>
          </a:p>
        </p:txBody>
      </p:sp>
      <p:sp>
        <p:nvSpPr>
          <p:cNvPr id="11" name="ZoneTexte 15">
            <a:extLst>
              <a:ext uri="{FF2B5EF4-FFF2-40B4-BE49-F238E27FC236}">
                <a16:creationId xmlns:a16="http://schemas.microsoft.com/office/drawing/2014/main" id="{792B0EFE-8CF0-4E4D-9429-ADD484AF28A0}"/>
              </a:ext>
            </a:extLst>
          </p:cNvPr>
          <p:cNvSpPr txBox="1"/>
          <p:nvPr/>
        </p:nvSpPr>
        <p:spPr>
          <a:xfrm>
            <a:off x="3720664" y="3254664"/>
            <a:ext cx="745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TL N</a:t>
            </a:r>
          </a:p>
        </p:txBody>
      </p:sp>
      <p:sp>
        <p:nvSpPr>
          <p:cNvPr id="12" name="ZoneTexte 16">
            <a:extLst>
              <a:ext uri="{FF2B5EF4-FFF2-40B4-BE49-F238E27FC236}">
                <a16:creationId xmlns:a16="http://schemas.microsoft.com/office/drawing/2014/main" id="{8DBFF793-8DB1-4AE7-86B2-82BDAD65BF4D}"/>
              </a:ext>
            </a:extLst>
          </p:cNvPr>
          <p:cNvSpPr txBox="1"/>
          <p:nvPr/>
        </p:nvSpPr>
        <p:spPr>
          <a:xfrm>
            <a:off x="4785974" y="3241460"/>
            <a:ext cx="745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TL R</a:t>
            </a:r>
          </a:p>
        </p:txBody>
      </p:sp>
      <p:sp>
        <p:nvSpPr>
          <p:cNvPr id="18" name="ZoneTexte 22">
            <a:extLst>
              <a:ext uri="{FF2B5EF4-FFF2-40B4-BE49-F238E27FC236}">
                <a16:creationId xmlns:a16="http://schemas.microsoft.com/office/drawing/2014/main" id="{98BA9687-0EB2-44BB-90F8-6DA97A8B5D70}"/>
              </a:ext>
            </a:extLst>
          </p:cNvPr>
          <p:cNvSpPr txBox="1"/>
          <p:nvPr/>
        </p:nvSpPr>
        <p:spPr>
          <a:xfrm>
            <a:off x="3872261" y="4986703"/>
            <a:ext cx="1354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Common R/N</a:t>
            </a:r>
          </a:p>
        </p:txBody>
      </p:sp>
      <p:grpSp>
        <p:nvGrpSpPr>
          <p:cNvPr id="24" name="Groupe 1">
            <a:extLst>
              <a:ext uri="{FF2B5EF4-FFF2-40B4-BE49-F238E27FC236}">
                <a16:creationId xmlns:a16="http://schemas.microsoft.com/office/drawing/2014/main" id="{DEADB0A2-18F4-483E-AE89-7822B27C5E98}"/>
              </a:ext>
            </a:extLst>
          </p:cNvPr>
          <p:cNvGrpSpPr/>
          <p:nvPr/>
        </p:nvGrpSpPr>
        <p:grpSpPr>
          <a:xfrm>
            <a:off x="7055403" y="3450902"/>
            <a:ext cx="2057304" cy="1175113"/>
            <a:chOff x="5457124" y="4567242"/>
            <a:chExt cx="2057304" cy="1175113"/>
          </a:xfrm>
        </p:grpSpPr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5A160F4F-0C6F-4EA5-80EC-ACF2B544656B}"/>
                </a:ext>
              </a:extLst>
            </p:cNvPr>
            <p:cNvSpPr/>
            <p:nvPr/>
          </p:nvSpPr>
          <p:spPr>
            <a:xfrm>
              <a:off x="5457124" y="5403801"/>
              <a:ext cx="205730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600" b="1" dirty="0">
                  <a:solidFill>
                    <a:srgbClr val="7696BA"/>
                  </a:solidFill>
                </a:rPr>
                <a:t>Ball wrench key</a:t>
              </a:r>
              <a:endParaRPr lang="en-US" sz="1600" u="sng" dirty="0">
                <a:solidFill>
                  <a:srgbClr val="7696BA"/>
                </a:solidFill>
              </a:endParaRPr>
            </a:p>
          </p:txBody>
        </p:sp>
        <p:pic>
          <p:nvPicPr>
            <p:cNvPr id="26" name="Picture 20" descr="U:\prothèse axiom\gamme vissée\visuels Multi-Unit\Picto-serrage-25Ncm.png">
              <a:extLst>
                <a:ext uri="{FF2B5EF4-FFF2-40B4-BE49-F238E27FC236}">
                  <a16:creationId xmlns:a16="http://schemas.microsoft.com/office/drawing/2014/main" id="{CA524016-7FC8-4763-9B58-FD2E5D7778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6083" y="4567242"/>
              <a:ext cx="540754" cy="459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Groupe 35">
            <a:extLst>
              <a:ext uri="{FF2B5EF4-FFF2-40B4-BE49-F238E27FC236}">
                <a16:creationId xmlns:a16="http://schemas.microsoft.com/office/drawing/2014/main" id="{34012101-A86D-4547-B39D-BCC46223E254}"/>
              </a:ext>
            </a:extLst>
          </p:cNvPr>
          <p:cNvGrpSpPr/>
          <p:nvPr/>
        </p:nvGrpSpPr>
        <p:grpSpPr>
          <a:xfrm>
            <a:off x="8590883" y="5266030"/>
            <a:ext cx="1396143" cy="1092341"/>
            <a:chOff x="7262732" y="5357715"/>
            <a:chExt cx="1396143" cy="1092341"/>
          </a:xfrm>
        </p:grpSpPr>
        <p:pic>
          <p:nvPicPr>
            <p:cNvPr id="36" name="Image 34">
              <a:extLst>
                <a:ext uri="{FF2B5EF4-FFF2-40B4-BE49-F238E27FC236}">
                  <a16:creationId xmlns:a16="http://schemas.microsoft.com/office/drawing/2014/main" id="{1E8B3248-580C-4CAE-BC36-665B21A1C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4462" y="5357715"/>
              <a:ext cx="480790" cy="480790"/>
            </a:xfrm>
            <a:prstGeom prst="rect">
              <a:avLst/>
            </a:prstGeom>
          </p:spPr>
        </p:pic>
        <p:sp>
          <p:nvSpPr>
            <p:cNvPr id="37" name="Rectangle 24">
              <a:extLst>
                <a:ext uri="{FF2B5EF4-FFF2-40B4-BE49-F238E27FC236}">
                  <a16:creationId xmlns:a16="http://schemas.microsoft.com/office/drawing/2014/main" id="{24E22A66-A40A-49F6-B7BD-2E108ABEA258}"/>
                </a:ext>
              </a:extLst>
            </p:cNvPr>
            <p:cNvSpPr/>
            <p:nvPr/>
          </p:nvSpPr>
          <p:spPr>
            <a:xfrm>
              <a:off x="7262732" y="5926836"/>
              <a:ext cx="139614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b="1" dirty="0">
                  <a:solidFill>
                    <a:srgbClr val="7696BA"/>
                  </a:solidFill>
                </a:rPr>
                <a:t>Monogram on three lobed</a:t>
              </a: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80643B05-5257-468C-913E-AA89885DF3E4}"/>
              </a:ext>
            </a:extLst>
          </p:cNvPr>
          <p:cNvSpPr txBox="1"/>
          <p:nvPr/>
        </p:nvSpPr>
        <p:spPr>
          <a:xfrm>
            <a:off x="734498" y="2938256"/>
            <a:ext cx="947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A6F"/>
                </a:solidFill>
              </a:rPr>
              <a:t>TL BASE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0EEE6D7A-BF2E-40E7-8212-403821D07BDE}"/>
              </a:ext>
            </a:extLst>
          </p:cNvPr>
          <p:cNvSpPr txBox="1"/>
          <p:nvPr/>
        </p:nvSpPr>
        <p:spPr>
          <a:xfrm>
            <a:off x="734498" y="4617371"/>
            <a:ext cx="298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A6F"/>
                </a:solidFill>
              </a:rPr>
              <a:t>Definitive M1.6 screw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E5F285-F878-4455-8C2D-CAB72B893056}"/>
              </a:ext>
            </a:extLst>
          </p:cNvPr>
          <p:cNvSpPr txBox="1"/>
          <p:nvPr/>
        </p:nvSpPr>
        <p:spPr>
          <a:xfrm>
            <a:off x="3551573" y="5730012"/>
            <a:ext cx="2550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Bicolor black/titanium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EAD6202-E85D-4C7B-A17C-9A06E10364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2464" y="546712"/>
            <a:ext cx="5901491" cy="62613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AxIN®</a:t>
            </a:r>
            <a:r>
              <a:rPr lang="en-US" dirty="0"/>
              <a:t> Components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CD5CD367-66D1-4ABB-93A0-6BC5171398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5669" y="2386478"/>
            <a:ext cx="520315" cy="86818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DA5B2FE7-DC1F-4140-BCC6-8A614A2CB9B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8107" y="2367980"/>
            <a:ext cx="745716" cy="896989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861F1A82-9351-469C-A7E4-C48DC0B02C8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3743" y="3985120"/>
            <a:ext cx="671894" cy="1032364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7811ACC6-95E9-4423-8A5C-6CB946E00DFF}"/>
              </a:ext>
            </a:extLst>
          </p:cNvPr>
          <p:cNvSpPr txBox="1"/>
          <p:nvPr/>
        </p:nvSpPr>
        <p:spPr>
          <a:xfrm>
            <a:off x="542609" y="6327267"/>
            <a:ext cx="5568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Contra-indicated in molar  sector on Axiom TL implant N and R 1.5 </a:t>
            </a:r>
            <a:r>
              <a:rPr lang="en-US" sz="1400" dirty="0" err="1">
                <a:solidFill>
                  <a:srgbClr val="FF0000"/>
                </a:solidFill>
              </a:rPr>
              <a:t>ht</a:t>
            </a:r>
            <a:r>
              <a:rPr lang="en-US" sz="1400" dirty="0">
                <a:solidFill>
                  <a:srgbClr val="FF0000"/>
                </a:solidFill>
              </a:rPr>
              <a:t> neck</a:t>
            </a:r>
          </a:p>
        </p:txBody>
      </p:sp>
      <p:pic>
        <p:nvPicPr>
          <p:cNvPr id="29" name="Image 28" descr="Une image contenant lumière&#10;&#10;Description générée automatiquement">
            <a:extLst>
              <a:ext uri="{FF2B5EF4-FFF2-40B4-BE49-F238E27FC236}">
                <a16:creationId xmlns:a16="http://schemas.microsoft.com/office/drawing/2014/main" id="{D4B1F39D-7B15-4C7F-907A-B20360104B5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466066" y="2570538"/>
            <a:ext cx="617988" cy="16288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6021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C0C823-4B8C-4781-968B-915AD43B41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97408" y="886721"/>
            <a:ext cx="1531892" cy="234000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5BB6A6B-2193-4E10-9691-EBD6DB1CA0A2}"/>
              </a:ext>
            </a:extLst>
          </p:cNvPr>
          <p:cNvSpPr txBox="1"/>
          <p:nvPr/>
        </p:nvSpPr>
        <p:spPr>
          <a:xfrm>
            <a:off x="522362" y="1363265"/>
            <a:ext cx="9330703" cy="6261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</a:pPr>
            <a:r>
              <a:rPr lang="es-ES" sz="2400" b="1" dirty="0">
                <a:solidFill>
                  <a:srgbClr val="003A6F"/>
                </a:solidFill>
              </a:rPr>
              <a:t>TL LAB COMPONENTS</a:t>
            </a:r>
          </a:p>
        </p:txBody>
      </p:sp>
      <p:sp>
        <p:nvSpPr>
          <p:cNvPr id="38" name="ZoneTexte 10">
            <a:extLst>
              <a:ext uri="{FF2B5EF4-FFF2-40B4-BE49-F238E27FC236}">
                <a16:creationId xmlns:a16="http://schemas.microsoft.com/office/drawing/2014/main" id="{D6321574-BDBA-46F3-A2D9-267CC41C436D}"/>
              </a:ext>
            </a:extLst>
          </p:cNvPr>
          <p:cNvSpPr txBox="1"/>
          <p:nvPr/>
        </p:nvSpPr>
        <p:spPr>
          <a:xfrm>
            <a:off x="380806" y="3062213"/>
            <a:ext cx="2336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3A6F"/>
                </a:solidFill>
              </a:rPr>
              <a:t>TL lab base</a:t>
            </a:r>
          </a:p>
          <a:p>
            <a:pPr algn="ctr"/>
            <a:r>
              <a:rPr lang="en-US" sz="1400" dirty="0">
                <a:solidFill>
                  <a:srgbClr val="003A6F"/>
                </a:solidFill>
                <a:latin typeface="Calibri" panose="020F0502020204030204" pitchFamily="34" charset="0"/>
              </a:rPr>
              <a:t>Delivered with engaged screw</a:t>
            </a:r>
            <a:endParaRPr lang="en-US" sz="1400" dirty="0">
              <a:solidFill>
                <a:srgbClr val="003A6F"/>
              </a:solidFill>
            </a:endParaRPr>
          </a:p>
        </p:txBody>
      </p:sp>
      <p:sp>
        <p:nvSpPr>
          <p:cNvPr id="39" name="ZoneTexte 11">
            <a:extLst>
              <a:ext uri="{FF2B5EF4-FFF2-40B4-BE49-F238E27FC236}">
                <a16:creationId xmlns:a16="http://schemas.microsoft.com/office/drawing/2014/main" id="{9299AD1C-419A-4635-8F56-C4632EC4FA88}"/>
              </a:ext>
            </a:extLst>
          </p:cNvPr>
          <p:cNvSpPr txBox="1"/>
          <p:nvPr/>
        </p:nvSpPr>
        <p:spPr>
          <a:xfrm>
            <a:off x="621815" y="5012948"/>
            <a:ext cx="24253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3A6F"/>
                </a:solidFill>
              </a:rPr>
              <a:t>M1.6 BL AA lab screw</a:t>
            </a:r>
            <a:endParaRPr lang="en-US" sz="1400" dirty="0">
              <a:solidFill>
                <a:srgbClr val="003A6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A6F"/>
                </a:solidFill>
              </a:rPr>
              <a:t>Anodized blue</a:t>
            </a:r>
          </a:p>
        </p:txBody>
      </p:sp>
      <p:sp>
        <p:nvSpPr>
          <p:cNvPr id="41" name="Rectangle 14">
            <a:extLst>
              <a:ext uri="{FF2B5EF4-FFF2-40B4-BE49-F238E27FC236}">
                <a16:creationId xmlns:a16="http://schemas.microsoft.com/office/drawing/2014/main" id="{D0FCF2A5-77C8-428E-8D11-E0933B9645D5}"/>
              </a:ext>
            </a:extLst>
          </p:cNvPr>
          <p:cNvSpPr/>
          <p:nvPr/>
        </p:nvSpPr>
        <p:spPr>
          <a:xfrm>
            <a:off x="6368603" y="4849936"/>
            <a:ext cx="2057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>
                <a:solidFill>
                  <a:srgbClr val="003A6F"/>
                </a:solidFill>
              </a:rPr>
              <a:t>Ball wrench key</a:t>
            </a:r>
          </a:p>
        </p:txBody>
      </p:sp>
      <p:sp>
        <p:nvSpPr>
          <p:cNvPr id="43" name="Rectangle 30">
            <a:extLst>
              <a:ext uri="{FF2B5EF4-FFF2-40B4-BE49-F238E27FC236}">
                <a16:creationId xmlns:a16="http://schemas.microsoft.com/office/drawing/2014/main" id="{5BDEB9BF-A2EE-463C-8500-AB7F115AEAC2}"/>
              </a:ext>
            </a:extLst>
          </p:cNvPr>
          <p:cNvSpPr/>
          <p:nvPr/>
        </p:nvSpPr>
        <p:spPr>
          <a:xfrm>
            <a:off x="7110390" y="2517331"/>
            <a:ext cx="2519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3A6F"/>
                </a:solidFill>
              </a:rPr>
              <a:t>AxIN® manipulation key</a:t>
            </a:r>
            <a:br>
              <a:rPr lang="en-US" sz="1600" b="1" dirty="0">
                <a:solidFill>
                  <a:srgbClr val="003A6F"/>
                </a:solidFill>
              </a:rPr>
            </a:br>
            <a:r>
              <a:rPr lang="en-US" sz="1600" dirty="0">
                <a:solidFill>
                  <a:srgbClr val="003A6F"/>
                </a:solidFill>
              </a:rPr>
              <a:t>For axiom</a:t>
            </a:r>
            <a:r>
              <a:rPr lang="en-US" sz="1600" dirty="0">
                <a:solidFill>
                  <a:srgbClr val="003A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 Multi Level®</a:t>
            </a:r>
            <a:endParaRPr lang="en-US" sz="1600" b="1" dirty="0">
              <a:solidFill>
                <a:srgbClr val="003A6F"/>
              </a:solidFill>
            </a:endParaRPr>
          </a:p>
        </p:txBody>
      </p:sp>
      <p:grpSp>
        <p:nvGrpSpPr>
          <p:cNvPr id="45" name="Groupe 23">
            <a:extLst>
              <a:ext uri="{FF2B5EF4-FFF2-40B4-BE49-F238E27FC236}">
                <a16:creationId xmlns:a16="http://schemas.microsoft.com/office/drawing/2014/main" id="{C723EC5F-05A6-499E-8278-235553E612C9}"/>
              </a:ext>
            </a:extLst>
          </p:cNvPr>
          <p:cNvGrpSpPr/>
          <p:nvPr/>
        </p:nvGrpSpPr>
        <p:grpSpPr>
          <a:xfrm>
            <a:off x="3482023" y="3630495"/>
            <a:ext cx="1800005" cy="329309"/>
            <a:chOff x="2780575" y="4552707"/>
            <a:chExt cx="1800005" cy="329309"/>
          </a:xfrm>
        </p:grpSpPr>
        <p:sp>
          <p:nvSpPr>
            <p:cNvPr id="46" name="ZoneTexte 24">
              <a:extLst>
                <a:ext uri="{FF2B5EF4-FFF2-40B4-BE49-F238E27FC236}">
                  <a16:creationId xmlns:a16="http://schemas.microsoft.com/office/drawing/2014/main" id="{EA190235-C4ED-4A81-B5FB-38A5FBE6D9D3}"/>
                </a:ext>
              </a:extLst>
            </p:cNvPr>
            <p:cNvSpPr txBox="1"/>
            <p:nvPr/>
          </p:nvSpPr>
          <p:spPr>
            <a:xfrm>
              <a:off x="2780575" y="4552707"/>
              <a:ext cx="7457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TL N</a:t>
              </a:r>
            </a:p>
          </p:txBody>
        </p:sp>
        <p:sp>
          <p:nvSpPr>
            <p:cNvPr id="47" name="ZoneTexte 26">
              <a:extLst>
                <a:ext uri="{FF2B5EF4-FFF2-40B4-BE49-F238E27FC236}">
                  <a16:creationId xmlns:a16="http://schemas.microsoft.com/office/drawing/2014/main" id="{B66E84C7-F273-4020-9E27-C8B9EA4CDDB7}"/>
                </a:ext>
              </a:extLst>
            </p:cNvPr>
            <p:cNvSpPr txBox="1"/>
            <p:nvPr/>
          </p:nvSpPr>
          <p:spPr>
            <a:xfrm>
              <a:off x="3834864" y="4574239"/>
              <a:ext cx="7457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TL R</a:t>
              </a:r>
            </a:p>
          </p:txBody>
        </p:sp>
      </p:grpSp>
      <p:pic>
        <p:nvPicPr>
          <p:cNvPr id="49" name="Image 28">
            <a:extLst>
              <a:ext uri="{FF2B5EF4-FFF2-40B4-BE49-F238E27FC236}">
                <a16:creationId xmlns:a16="http://schemas.microsoft.com/office/drawing/2014/main" id="{DD1F3A22-6D79-4A25-B862-7092A5EC10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8534" y="1920542"/>
            <a:ext cx="3550817" cy="663862"/>
          </a:xfrm>
          <a:prstGeom prst="rect">
            <a:avLst/>
          </a:prstGeom>
        </p:spPr>
      </p:pic>
      <p:sp>
        <p:nvSpPr>
          <p:cNvPr id="60" name="ZoneTexte 13">
            <a:extLst>
              <a:ext uri="{FF2B5EF4-FFF2-40B4-BE49-F238E27FC236}">
                <a16:creationId xmlns:a16="http://schemas.microsoft.com/office/drawing/2014/main" id="{ECCDBD5C-30A9-4A8C-8EE1-6E5F5C0C5534}"/>
              </a:ext>
            </a:extLst>
          </p:cNvPr>
          <p:cNvSpPr txBox="1"/>
          <p:nvPr/>
        </p:nvSpPr>
        <p:spPr>
          <a:xfrm>
            <a:off x="7707013" y="3938272"/>
            <a:ext cx="1950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Very light screwing</a:t>
            </a:r>
          </a:p>
          <a:p>
            <a:r>
              <a:rPr lang="en-US" dirty="0">
                <a:solidFill>
                  <a:srgbClr val="00B0F0"/>
                </a:solidFill>
              </a:rPr>
              <a:t>&lt; 5 N.cm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468289-BD0D-43B8-ABB7-254BA15FE9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2464" y="546712"/>
            <a:ext cx="5901491" cy="62613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AxIN®</a:t>
            </a:r>
            <a:r>
              <a:rPr lang="en-US" dirty="0"/>
              <a:t> Components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5ACDAA55-2360-4E3F-9781-9B47799C22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2772" y="2552557"/>
            <a:ext cx="649571" cy="894138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67DDEB73-D375-4A40-B001-58CACCE91F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3763" y="2600436"/>
            <a:ext cx="688839" cy="79838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DAFE20CA-7DFD-4A86-89DD-E89D749E5A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9036" y="5040137"/>
            <a:ext cx="688840" cy="984885"/>
          </a:xfrm>
          <a:prstGeom prst="rect">
            <a:avLst/>
          </a:prstGeom>
        </p:spPr>
      </p:pic>
      <p:pic>
        <p:nvPicPr>
          <p:cNvPr id="19" name="Image 18" descr="Une image contenant lumière&#10;&#10;Description générée automatiquement">
            <a:extLst>
              <a:ext uri="{FF2B5EF4-FFF2-40B4-BE49-F238E27FC236}">
                <a16:creationId xmlns:a16="http://schemas.microsoft.com/office/drawing/2014/main" id="{8742357A-B412-4F89-B1A3-F8B96E50541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982150" y="3231472"/>
            <a:ext cx="585436" cy="1543082"/>
          </a:xfrm>
          <a:prstGeom prst="rect">
            <a:avLst/>
          </a:prstGeom>
        </p:spPr>
      </p:pic>
      <p:sp>
        <p:nvSpPr>
          <p:cNvPr id="18" name="ZoneTexte 22">
            <a:extLst>
              <a:ext uri="{FF2B5EF4-FFF2-40B4-BE49-F238E27FC236}">
                <a16:creationId xmlns:a16="http://schemas.microsoft.com/office/drawing/2014/main" id="{7960F9DF-A5B2-45F6-9EA1-CED428E4FC09}"/>
              </a:ext>
            </a:extLst>
          </p:cNvPr>
          <p:cNvSpPr txBox="1"/>
          <p:nvPr/>
        </p:nvSpPr>
        <p:spPr>
          <a:xfrm>
            <a:off x="3686027" y="5871133"/>
            <a:ext cx="1354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Common R/N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9727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C0C823-4B8C-4781-968B-915AD43B41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97408" y="886721"/>
            <a:ext cx="1531892" cy="234000"/>
          </a:xfrm>
        </p:spPr>
        <p:txBody>
          <a:bodyPr/>
          <a:lstStyle/>
          <a:p>
            <a:endParaRPr lang="fr-FR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7933D55-B2AF-4802-BBFF-8359E33510A4}"/>
              </a:ext>
            </a:extLst>
          </p:cNvPr>
          <p:cNvSpPr/>
          <p:nvPr/>
        </p:nvSpPr>
        <p:spPr>
          <a:xfrm>
            <a:off x="11220368" y="6268187"/>
            <a:ext cx="971632" cy="23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71CB143-389F-4C6D-A2FF-49FA48107340}"/>
              </a:ext>
            </a:extLst>
          </p:cNvPr>
          <p:cNvSpPr/>
          <p:nvPr/>
        </p:nvSpPr>
        <p:spPr>
          <a:xfrm>
            <a:off x="3439885" y="6429828"/>
            <a:ext cx="5660571" cy="333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 7">
            <a:extLst>
              <a:ext uri="{FF2B5EF4-FFF2-40B4-BE49-F238E27FC236}">
                <a16:creationId xmlns:a16="http://schemas.microsoft.com/office/drawing/2014/main" id="{CE14678B-38AF-4E75-8825-CE7CE0571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9084" y="1635113"/>
            <a:ext cx="1533525" cy="1733550"/>
          </a:xfrm>
          <a:prstGeom prst="rect">
            <a:avLst/>
          </a:prstGeom>
        </p:spPr>
      </p:pic>
      <p:grpSp>
        <p:nvGrpSpPr>
          <p:cNvPr id="16" name="Groupe 12">
            <a:extLst>
              <a:ext uri="{FF2B5EF4-FFF2-40B4-BE49-F238E27FC236}">
                <a16:creationId xmlns:a16="http://schemas.microsoft.com/office/drawing/2014/main" id="{57E6D100-0D56-48DA-A666-642E9DD09429}"/>
              </a:ext>
            </a:extLst>
          </p:cNvPr>
          <p:cNvGrpSpPr/>
          <p:nvPr/>
        </p:nvGrpSpPr>
        <p:grpSpPr>
          <a:xfrm>
            <a:off x="8894179" y="4436354"/>
            <a:ext cx="2462733" cy="1185893"/>
            <a:chOff x="4028912" y="4461268"/>
            <a:chExt cx="4491897" cy="2196177"/>
          </a:xfrm>
        </p:grpSpPr>
        <p:pic>
          <p:nvPicPr>
            <p:cNvPr id="17" name="Image 10">
              <a:extLst>
                <a:ext uri="{FF2B5EF4-FFF2-40B4-BE49-F238E27FC236}">
                  <a16:creationId xmlns:a16="http://schemas.microsoft.com/office/drawing/2014/main" id="{D27DF258-6FC7-455F-97C7-0DFC52DBF4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65600" y="4513942"/>
              <a:ext cx="4355209" cy="2143503"/>
            </a:xfrm>
            <a:prstGeom prst="rect">
              <a:avLst/>
            </a:prstGeom>
          </p:spPr>
        </p:pic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309D4881-9C19-4239-B748-6EF5E7D6003F}"/>
                </a:ext>
              </a:extLst>
            </p:cNvPr>
            <p:cNvSpPr/>
            <p:nvPr/>
          </p:nvSpPr>
          <p:spPr>
            <a:xfrm>
              <a:off x="4028912" y="4461268"/>
              <a:ext cx="1863888" cy="436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">
            <a:extLst>
              <a:ext uri="{FF2B5EF4-FFF2-40B4-BE49-F238E27FC236}">
                <a16:creationId xmlns:a16="http://schemas.microsoft.com/office/drawing/2014/main" id="{8C9D153C-41F8-416F-90B0-7A9F5F8FC4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546100"/>
            <a:ext cx="5902325" cy="63991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9FE3"/>
                </a:solidFill>
              </a:rPr>
              <a:t>AxIN®</a:t>
            </a:r>
            <a:r>
              <a:rPr lang="en-US" dirty="0"/>
              <a:t> Components</a:t>
            </a:r>
            <a:r>
              <a:rPr lang="en-US" dirty="0">
                <a:solidFill>
                  <a:srgbClr val="009FE3"/>
                </a:solidFill>
              </a:rPr>
              <a:t> </a:t>
            </a:r>
          </a:p>
        </p:txBody>
      </p:sp>
      <p:sp>
        <p:nvSpPr>
          <p:cNvPr id="21" name="Rectangle 30">
            <a:extLst>
              <a:ext uri="{FF2B5EF4-FFF2-40B4-BE49-F238E27FC236}">
                <a16:creationId xmlns:a16="http://schemas.microsoft.com/office/drawing/2014/main" id="{9F080B07-2C7C-4DE2-AA59-6F6533299A57}"/>
              </a:ext>
            </a:extLst>
          </p:cNvPr>
          <p:cNvSpPr/>
          <p:nvPr/>
        </p:nvSpPr>
        <p:spPr>
          <a:xfrm>
            <a:off x="341944" y="1173448"/>
            <a:ext cx="7819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A6F"/>
                </a:solidFill>
              </a:rPr>
              <a:t>AxIN® manipulation key for axiom</a:t>
            </a:r>
            <a:r>
              <a:rPr lang="en-US" sz="2400" b="1" dirty="0">
                <a:solidFill>
                  <a:srgbClr val="003A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 Multi Level®</a:t>
            </a:r>
            <a:endParaRPr lang="en-US" sz="2400" b="1" dirty="0">
              <a:solidFill>
                <a:srgbClr val="003A6F"/>
              </a:solidFill>
            </a:endParaRP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5378078C-9D9E-4D66-BF4E-E9FC13E4420B}"/>
              </a:ext>
            </a:extLst>
          </p:cNvPr>
          <p:cNvSpPr txBox="1">
            <a:spLocks/>
          </p:cNvSpPr>
          <p:nvPr/>
        </p:nvSpPr>
        <p:spPr>
          <a:xfrm>
            <a:off x="434668" y="2107126"/>
            <a:ext cx="6198748" cy="27122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chemeClr val="accent1"/>
                </a:solidFill>
              </a:rPr>
              <a:t>Out of mouth use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dirty="0"/>
              <a:t>: </a:t>
            </a:r>
            <a:r>
              <a:rPr lang="en-US" sz="2400" b="1" dirty="0">
                <a:solidFill>
                  <a:schemeClr val="accent2"/>
                </a:solidFill>
              </a:rPr>
              <a:t>for lab and practitioner</a:t>
            </a:r>
            <a:br>
              <a:rPr lang="en-US" sz="2400" b="1" dirty="0">
                <a:solidFill>
                  <a:schemeClr val="accent2"/>
                </a:solidFill>
              </a:rPr>
            </a:br>
            <a:endParaRPr lang="fr-FR" sz="2400" dirty="0"/>
          </a:p>
          <a:p>
            <a:pPr marL="790575" lvl="1" indent="-342900"/>
            <a:r>
              <a:rPr lang="en-GB" sz="2000" b="1" dirty="0"/>
              <a:t>Disassemble </a:t>
            </a:r>
            <a:r>
              <a:rPr lang="en-GB" sz="2000" dirty="0"/>
              <a:t>the crown from the final base.</a:t>
            </a:r>
          </a:p>
          <a:p>
            <a:pPr marL="790575" lvl="1" indent="-342900"/>
            <a:r>
              <a:rPr lang="en-GB" sz="2000" i="1" dirty="0"/>
              <a:t>Optional</a:t>
            </a:r>
            <a:r>
              <a:rPr lang="en-GB" sz="2000" dirty="0"/>
              <a:t>: easily </a:t>
            </a:r>
            <a:r>
              <a:rPr lang="en-GB" sz="2000" b="1" dirty="0"/>
              <a:t>assemble</a:t>
            </a:r>
            <a:r>
              <a:rPr lang="en-GB" sz="2000" dirty="0"/>
              <a:t> the crown on the definitive base.</a:t>
            </a:r>
            <a:r>
              <a:rPr lang="fr-FR" sz="2000" dirty="0"/>
              <a:t>.</a:t>
            </a:r>
          </a:p>
          <a:p>
            <a:pPr marL="447675" lvl="1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790575" lvl="1" indent="-342900"/>
            <a:endParaRPr lang="fr-FR" sz="2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A05CBD-C445-4646-A020-DAD591EB626F}"/>
              </a:ext>
            </a:extLst>
          </p:cNvPr>
          <p:cNvSpPr/>
          <p:nvPr/>
        </p:nvSpPr>
        <p:spPr>
          <a:xfrm>
            <a:off x="710651" y="6142623"/>
            <a:ext cx="58097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/>
              <a:t>AxIN BL/TL base is held at the level of the BL/TL tri-lobe.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D14D8D8-4E3D-41C9-9F24-E070CE209D0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561" y="4081716"/>
            <a:ext cx="6057783" cy="16239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3019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C0C823-4B8C-4781-968B-915AD43B41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97408" y="886721"/>
            <a:ext cx="1531892" cy="234000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5BB6A6B-2193-4E10-9691-EBD6DB1CA0A2}"/>
              </a:ext>
            </a:extLst>
          </p:cNvPr>
          <p:cNvSpPr txBox="1"/>
          <p:nvPr/>
        </p:nvSpPr>
        <p:spPr>
          <a:xfrm>
            <a:off x="542609" y="1505826"/>
            <a:ext cx="9330703" cy="6261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</a:pPr>
            <a:r>
              <a:rPr lang="es-ES" sz="2400" b="1" dirty="0">
                <a:solidFill>
                  <a:srgbClr val="003A6F"/>
                </a:solidFill>
              </a:rPr>
              <a:t>PROVISIONNAL COMPONENTS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76CA749-BA9A-40B9-B7C6-3DE4C46A29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3150" y="1407003"/>
            <a:ext cx="1263192" cy="294349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95C7DA1-CF54-4C8B-9D99-983774251B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6394" y="1725008"/>
            <a:ext cx="1531892" cy="262548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6B58F5E-A743-49D8-9BD7-0E0BF0090F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8338" y="1725008"/>
            <a:ext cx="1809947" cy="257351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0B72019-9EF3-4596-B6AC-8A69D6107EAB}"/>
              </a:ext>
            </a:extLst>
          </p:cNvPr>
          <p:cNvSpPr txBox="1"/>
          <p:nvPr/>
        </p:nvSpPr>
        <p:spPr>
          <a:xfrm>
            <a:off x="644301" y="2976336"/>
            <a:ext cx="539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3A6F"/>
                </a:solidFill>
              </a:rPr>
              <a:t>Temporary coping  10, 15 or 25° </a:t>
            </a:r>
          </a:p>
        </p:txBody>
      </p:sp>
      <p:sp>
        <p:nvSpPr>
          <p:cNvPr id="11" name="Espace réservé du texte 1">
            <a:extLst>
              <a:ext uri="{FF2B5EF4-FFF2-40B4-BE49-F238E27FC236}">
                <a16:creationId xmlns:a16="http://schemas.microsoft.com/office/drawing/2014/main" id="{2C2545B9-FD78-4D9C-A186-717F65AAEB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546100"/>
            <a:ext cx="5902325" cy="698238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9FE3"/>
                </a:solidFill>
              </a:rPr>
              <a:t>AxIN® </a:t>
            </a:r>
            <a:r>
              <a:rPr lang="en-GB" dirty="0"/>
              <a:t>Components</a:t>
            </a:r>
            <a:endParaRPr lang="en-GB" dirty="0">
              <a:solidFill>
                <a:srgbClr val="009FE3"/>
              </a:solidFill>
            </a:endParaRPr>
          </a:p>
        </p:txBody>
      </p:sp>
      <p:pic>
        <p:nvPicPr>
          <p:cNvPr id="15" name="Picture 20" descr="U:\prothèse axiom\gamme vissée\visuels Multi-Unit\Picto-serrage-25Ncm.png">
            <a:extLst>
              <a:ext uri="{FF2B5EF4-FFF2-40B4-BE49-F238E27FC236}">
                <a16:creationId xmlns:a16="http://schemas.microsoft.com/office/drawing/2014/main" id="{1F3B20CA-0435-47A3-9075-A7E4FBCCF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4832" y="3011767"/>
            <a:ext cx="1167010" cy="99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69249FC-2A48-4CFE-91B1-46002DD031B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6565" y="5384698"/>
            <a:ext cx="971550" cy="107156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A5C87C0-E333-45E4-B1F2-F52602CA1AD7}"/>
              </a:ext>
            </a:extLst>
          </p:cNvPr>
          <p:cNvSpPr/>
          <p:nvPr/>
        </p:nvSpPr>
        <p:spPr>
          <a:xfrm>
            <a:off x="745182" y="5696347"/>
            <a:ext cx="6145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A6F"/>
                </a:solidFill>
              </a:rPr>
              <a:t>Optional : protective cap </a:t>
            </a:r>
            <a:r>
              <a:rPr lang="fr-FR" dirty="0">
                <a:solidFill>
                  <a:srgbClr val="003A6F"/>
                </a:solidFill>
              </a:rPr>
              <a:t>Ø 4.0, 4.8, 5.0 </a:t>
            </a:r>
          </a:p>
          <a:p>
            <a:r>
              <a:rPr lang="en-US" dirty="0">
                <a:solidFill>
                  <a:srgbClr val="003A6F"/>
                </a:solidFill>
              </a:rPr>
              <a:t>Used at the dental office, to cover the base in mouth</a:t>
            </a:r>
          </a:p>
        </p:txBody>
      </p:sp>
      <p:pic>
        <p:nvPicPr>
          <p:cNvPr id="12" name="Imagen 74">
            <a:extLst>
              <a:ext uri="{FF2B5EF4-FFF2-40B4-BE49-F238E27FC236}">
                <a16:creationId xmlns:a16="http://schemas.microsoft.com/office/drawing/2014/main" id="{934120A6-D49A-4697-B151-61295C055BB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6280" y="3775752"/>
            <a:ext cx="1104892" cy="12476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7460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A90AFD8-C9F5-47FE-A534-536E421946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83823D-49EF-4C8C-8F33-9BCBA7CA06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8000" indent="-285750">
              <a:buFont typeface="Wingdings" panose="05000000000000000000" pitchFamily="2" charset="2"/>
              <a:buChar char="§"/>
            </a:pPr>
            <a:r>
              <a:rPr lang="en-US" b="0"/>
              <a:t>AxIN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accent2"/>
                </a:solidFill>
              </a:rPr>
              <a:t>What is AxIN?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Indications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Benefits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Components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AxIN provisional workflow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AxIN definitive workflow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Clinical case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Ancillaries for lab and practitioner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Take home message</a:t>
            </a:r>
          </a:p>
          <a:p>
            <a:pPr lvl="1" indent="0">
              <a:buNone/>
            </a:pPr>
            <a:endParaRPr lang="en-US"/>
          </a:p>
          <a:p>
            <a:pPr lvl="1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0AF1FF6-7930-4381-9B62-A847807BC7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magen 15" descr="Imagen que contiene tabla, sostener, negro, cuchillo&#10;&#10;Descripción generada automáticamente">
            <a:extLst>
              <a:ext uri="{FF2B5EF4-FFF2-40B4-BE49-F238E27FC236}">
                <a16:creationId xmlns:a16="http://schemas.microsoft.com/office/drawing/2014/main" id="{6B17B7B7-E063-4742-A171-06E8E5F593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927" y="546712"/>
            <a:ext cx="2886835" cy="59416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8455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A90AFD8-C9F5-47FE-A534-536E421946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83823D-49EF-4C8C-8F33-9BCBA7CA06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8000" indent="-285750">
              <a:buFont typeface="Wingdings" panose="05000000000000000000" pitchFamily="2" charset="2"/>
              <a:buChar char="§"/>
            </a:pPr>
            <a:r>
              <a:rPr lang="en-US" b="0"/>
              <a:t>AxIN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What is AxIN?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Indications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Benefits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Components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 b="1">
                <a:solidFill>
                  <a:schemeClr val="accent2"/>
                </a:solidFill>
              </a:rPr>
              <a:t>AxIN provisional workflow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AxIN definitive workflow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Clinical case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Ancillaries for lab and practitioner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Competitors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Take home message</a:t>
            </a:r>
          </a:p>
          <a:p>
            <a:pPr lvl="1" indent="0">
              <a:buNone/>
            </a:pPr>
            <a:endParaRPr lang="en-US"/>
          </a:p>
          <a:p>
            <a:pPr lvl="1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0AF1FF6-7930-4381-9B62-A847807BC7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magen 15" descr="Imagen que contiene tabla, sostener, negro, cuchillo&#10;&#10;Descripción generada automáticamente">
            <a:extLst>
              <a:ext uri="{FF2B5EF4-FFF2-40B4-BE49-F238E27FC236}">
                <a16:creationId xmlns:a16="http://schemas.microsoft.com/office/drawing/2014/main" id="{6B17B7B7-E063-4742-A171-06E8E5F593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927" y="546712"/>
            <a:ext cx="2886835" cy="59416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6067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C0C823-4B8C-4781-968B-915AD43B41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97408" y="886721"/>
            <a:ext cx="1531892" cy="234000"/>
          </a:xfrm>
        </p:spPr>
        <p:txBody>
          <a:bodyPr/>
          <a:lstStyle/>
          <a:p>
            <a:endParaRPr lang="fr-FR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166ECA3-6BD4-4586-B365-2D459807A235}"/>
              </a:ext>
            </a:extLst>
          </p:cNvPr>
          <p:cNvSpPr/>
          <p:nvPr/>
        </p:nvSpPr>
        <p:spPr>
          <a:xfrm>
            <a:off x="7178638" y="3202707"/>
            <a:ext cx="1204092" cy="84650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7933D55-B2AF-4802-BBFF-8359E33510A4}"/>
              </a:ext>
            </a:extLst>
          </p:cNvPr>
          <p:cNvSpPr/>
          <p:nvPr/>
        </p:nvSpPr>
        <p:spPr>
          <a:xfrm>
            <a:off x="11220368" y="6268187"/>
            <a:ext cx="971632" cy="23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81F02CF-658A-4E14-B62E-D55071E9A21A}"/>
              </a:ext>
            </a:extLst>
          </p:cNvPr>
          <p:cNvSpPr txBox="1"/>
          <p:nvPr/>
        </p:nvSpPr>
        <p:spPr>
          <a:xfrm>
            <a:off x="446769" y="2211610"/>
            <a:ext cx="6368716" cy="26574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</a:pPr>
            <a:r>
              <a:rPr lang="en-US" sz="3200" b="1" dirty="0">
                <a:solidFill>
                  <a:srgbClr val="003A6F"/>
                </a:solidFill>
              </a:rPr>
              <a:t>Workflow temporary tooth</a:t>
            </a:r>
          </a:p>
          <a:p>
            <a:pPr marL="457200" indent="-457200" defTabSz="410751" hangingPunct="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A6F"/>
                </a:solidFill>
              </a:rPr>
              <a:t>	At the lab</a:t>
            </a:r>
          </a:p>
          <a:p>
            <a:pPr marL="457200" indent="-457200" defTabSz="410751" hangingPunct="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A6F"/>
                </a:solidFill>
              </a:rPr>
              <a:t>	At the practitioner’s office (2 possibilities)</a:t>
            </a:r>
          </a:p>
          <a:p>
            <a:pPr defTabSz="410751" hangingPunct="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</a:pPr>
            <a:endParaRPr lang="en-US" sz="3200" dirty="0">
              <a:solidFill>
                <a:srgbClr val="003A6F"/>
              </a:solidFill>
            </a:endParaRPr>
          </a:p>
        </p:txBody>
      </p:sp>
      <p:pic>
        <p:nvPicPr>
          <p:cNvPr id="5" name="Imagen 4" descr="Imagen que contiene tabla, sostener, negro, cuchillo&#10;&#10;Descripción generada automáticamente">
            <a:extLst>
              <a:ext uri="{FF2B5EF4-FFF2-40B4-BE49-F238E27FC236}">
                <a16:creationId xmlns:a16="http://schemas.microsoft.com/office/drawing/2014/main" id="{44BE4ECE-86B3-4A7B-B97C-3C827A9BB7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969" y="620210"/>
            <a:ext cx="3332062" cy="6858000"/>
          </a:xfrm>
          <a:prstGeom prst="rect">
            <a:avLst/>
          </a:prstGeom>
        </p:spPr>
      </p:pic>
      <p:sp>
        <p:nvSpPr>
          <p:cNvPr id="11" name="Espace réservé du texte 1">
            <a:extLst>
              <a:ext uri="{FF2B5EF4-FFF2-40B4-BE49-F238E27FC236}">
                <a16:creationId xmlns:a16="http://schemas.microsoft.com/office/drawing/2014/main" id="{5F4024E7-CDC8-4DAF-9081-6AB94FC54D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546100"/>
            <a:ext cx="7428272" cy="11811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9FE3"/>
                </a:solidFill>
              </a:rPr>
              <a:t>AxIN®</a:t>
            </a:r>
            <a:r>
              <a:rPr lang="en-US" sz="5400" dirty="0">
                <a:solidFill>
                  <a:srgbClr val="009FE3"/>
                </a:solidFill>
              </a:rPr>
              <a:t> </a:t>
            </a:r>
            <a:r>
              <a:rPr lang="en-US" sz="4800" dirty="0"/>
              <a:t>Provisional workflow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893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C0C823-4B8C-4781-968B-915AD43B41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97408" y="886721"/>
            <a:ext cx="1531892" cy="234000"/>
          </a:xfrm>
        </p:spPr>
        <p:txBody>
          <a:bodyPr/>
          <a:lstStyle/>
          <a:p>
            <a:endParaRPr lang="fr-FR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166ECA3-6BD4-4586-B365-2D459807A235}"/>
              </a:ext>
            </a:extLst>
          </p:cNvPr>
          <p:cNvSpPr/>
          <p:nvPr/>
        </p:nvSpPr>
        <p:spPr>
          <a:xfrm>
            <a:off x="7178638" y="3202707"/>
            <a:ext cx="1204092" cy="84650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7933D55-B2AF-4802-BBFF-8359E33510A4}"/>
              </a:ext>
            </a:extLst>
          </p:cNvPr>
          <p:cNvSpPr/>
          <p:nvPr/>
        </p:nvSpPr>
        <p:spPr>
          <a:xfrm>
            <a:off x="11220368" y="6268187"/>
            <a:ext cx="971632" cy="23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5BB6A6B-2193-4E10-9691-EBD6DB1CA0A2}"/>
              </a:ext>
            </a:extLst>
          </p:cNvPr>
          <p:cNvSpPr txBox="1"/>
          <p:nvPr/>
        </p:nvSpPr>
        <p:spPr>
          <a:xfrm>
            <a:off x="641073" y="976932"/>
            <a:ext cx="9330703" cy="6261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</a:pPr>
            <a:r>
              <a:rPr lang="es-ES" sz="2400" b="1" dirty="0">
                <a:solidFill>
                  <a:srgbClr val="003A6F"/>
                </a:solidFill>
              </a:rPr>
              <a:t>AT THE LAB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71CB143-389F-4C6D-A2FF-49FA48107340}"/>
              </a:ext>
            </a:extLst>
          </p:cNvPr>
          <p:cNvSpPr/>
          <p:nvPr/>
        </p:nvSpPr>
        <p:spPr>
          <a:xfrm>
            <a:off x="5967147" y="5293809"/>
            <a:ext cx="5660571" cy="333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B5FF2D08-3625-4F52-9622-E279D44047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031" y="3006613"/>
            <a:ext cx="2180902" cy="2696480"/>
          </a:xfrm>
          <a:prstGeom prst="rect">
            <a:avLst/>
          </a:prstGeom>
        </p:spPr>
      </p:pic>
      <p:sp>
        <p:nvSpPr>
          <p:cNvPr id="12" name="Espace réservé du texte 1">
            <a:extLst>
              <a:ext uri="{FF2B5EF4-FFF2-40B4-BE49-F238E27FC236}">
                <a16:creationId xmlns:a16="http://schemas.microsoft.com/office/drawing/2014/main" id="{0C52E94E-B797-45DD-BB63-E71DE42D7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546100"/>
            <a:ext cx="8107002" cy="11811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9FE3"/>
                </a:solidFill>
              </a:rPr>
              <a:t>AxIN® </a:t>
            </a:r>
            <a:r>
              <a:rPr lang="en-GB" sz="5400" dirty="0"/>
              <a:t>Provisional workflow </a:t>
            </a:r>
            <a:endParaRPr lang="en-GB" dirty="0">
              <a:solidFill>
                <a:srgbClr val="009FE3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59F7DCD-22E6-465A-9DEF-1BDF558443E2}"/>
              </a:ext>
            </a:extLst>
          </p:cNvPr>
          <p:cNvSpPr txBox="1"/>
          <p:nvPr/>
        </p:nvSpPr>
        <p:spPr>
          <a:xfrm>
            <a:off x="695308" y="1897333"/>
            <a:ext cx="1616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ym typeface="Wingdings"/>
              </a:rPr>
              <a:t>Choice of the provisory abtmt</a:t>
            </a:r>
          </a:p>
          <a:p>
            <a:pPr algn="ctr"/>
            <a:r>
              <a:rPr lang="en-US" sz="1600">
                <a:sym typeface="Wingdings"/>
              </a:rPr>
              <a:t>Ht, 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Ø, angulation </a:t>
            </a:r>
            <a:endParaRPr lang="en-US" sz="160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1653684-7698-4A4B-97B2-32F3EFAFADBE}"/>
              </a:ext>
            </a:extLst>
          </p:cNvPr>
          <p:cNvSpPr txBox="1"/>
          <p:nvPr/>
        </p:nvSpPr>
        <p:spPr>
          <a:xfrm>
            <a:off x="6039139" y="1943541"/>
            <a:ext cx="1983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ym typeface="Wingdings"/>
              </a:rPr>
              <a:t>Assembly of the provisory tooth</a:t>
            </a:r>
            <a:endParaRPr lang="en-US" sz="1600"/>
          </a:p>
        </p:txBody>
      </p:sp>
      <p:sp>
        <p:nvSpPr>
          <p:cNvPr id="18" name="Flèche droite 26">
            <a:extLst>
              <a:ext uri="{FF2B5EF4-FFF2-40B4-BE49-F238E27FC236}">
                <a16:creationId xmlns:a16="http://schemas.microsoft.com/office/drawing/2014/main" id="{D5744534-6847-46D9-B656-9C27B326CF14}"/>
              </a:ext>
            </a:extLst>
          </p:cNvPr>
          <p:cNvSpPr/>
          <p:nvPr/>
        </p:nvSpPr>
        <p:spPr>
          <a:xfrm>
            <a:off x="5644168" y="2056332"/>
            <a:ext cx="292247" cy="272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19" name="Flèche droite 25">
            <a:extLst>
              <a:ext uri="{FF2B5EF4-FFF2-40B4-BE49-F238E27FC236}">
                <a16:creationId xmlns:a16="http://schemas.microsoft.com/office/drawing/2014/main" id="{00C8FDED-B7F8-458F-B3E7-0DED5352B0A3}"/>
              </a:ext>
            </a:extLst>
          </p:cNvPr>
          <p:cNvSpPr/>
          <p:nvPr/>
        </p:nvSpPr>
        <p:spPr>
          <a:xfrm>
            <a:off x="2452256" y="2161194"/>
            <a:ext cx="292247" cy="272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AC4EC7-BEA0-40BD-94D5-6D6E36158CF4}"/>
              </a:ext>
            </a:extLst>
          </p:cNvPr>
          <p:cNvSpPr/>
          <p:nvPr/>
        </p:nvSpPr>
        <p:spPr>
          <a:xfrm>
            <a:off x="3064410" y="5803782"/>
            <a:ext cx="18339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>
                <a:sym typeface="Wingdings"/>
              </a:rPr>
              <a:t>Provisory coping +</a:t>
            </a:r>
          </a:p>
          <a:p>
            <a:pPr lvl="0" algn="ctr"/>
            <a:r>
              <a:rPr lang="en-US" sz="1600">
                <a:sym typeface="Wingdings"/>
              </a:rPr>
              <a:t>Lab base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C00951-A16E-459E-8564-85F36CBC146F}"/>
              </a:ext>
            </a:extLst>
          </p:cNvPr>
          <p:cNvSpPr/>
          <p:nvPr/>
        </p:nvSpPr>
        <p:spPr>
          <a:xfrm>
            <a:off x="204265" y="5813446"/>
            <a:ext cx="2550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>
                <a:sym typeface="Wingdings"/>
              </a:rPr>
              <a:t>Ti-base and its screw – 1 bag</a:t>
            </a:r>
          </a:p>
          <a:p>
            <a:pPr lvl="0" algn="ctr"/>
            <a:r>
              <a:rPr lang="en-US" sz="1600">
                <a:sym typeface="Wingdings"/>
              </a:rPr>
              <a:t>Coping – 1 bag</a:t>
            </a:r>
            <a:endParaRPr lang="en-US" sz="1400">
              <a:sym typeface="Wingdings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3998EA22-F9D9-40E0-8052-86E3D54588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0855" y="4367529"/>
            <a:ext cx="967270" cy="1405282"/>
          </a:xfrm>
          <a:prstGeom prst="rect">
            <a:avLst/>
          </a:prstGeom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A1B39DE2-BF1C-4AB9-BBB6-D8DBE66FFE3C}"/>
              </a:ext>
            </a:extLst>
          </p:cNvPr>
          <p:cNvGrpSpPr/>
          <p:nvPr/>
        </p:nvGrpSpPr>
        <p:grpSpPr>
          <a:xfrm>
            <a:off x="6563935" y="4510904"/>
            <a:ext cx="1139942" cy="1521923"/>
            <a:chOff x="415400" y="4017743"/>
            <a:chExt cx="857250" cy="1228725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FC6D4729-03E4-483B-86A1-4D7602EFC2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5400" y="4017743"/>
              <a:ext cx="857250" cy="1228725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4CE100B6-E482-4BCB-A57B-DAB7D8A7F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3608" y="4210935"/>
              <a:ext cx="512167" cy="951923"/>
            </a:xfrm>
            <a:prstGeom prst="rect">
              <a:avLst/>
            </a:prstGeom>
          </p:spPr>
        </p:pic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4CCC69B1-BE49-4C43-B335-76877DA1B7B9}"/>
              </a:ext>
            </a:extLst>
          </p:cNvPr>
          <p:cNvSpPr txBox="1"/>
          <p:nvPr/>
        </p:nvSpPr>
        <p:spPr>
          <a:xfrm>
            <a:off x="6178828" y="5918458"/>
            <a:ext cx="1999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ym typeface="Wingdings"/>
              </a:rPr>
              <a:t>Ti-base with a three lobed indexation</a:t>
            </a:r>
            <a:endParaRPr lang="en-US" sz="160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6CB0D63E-255D-4715-BEFA-97E32511897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4911" y="2698000"/>
            <a:ext cx="1000637" cy="1411942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B729A23C-FAF0-43E9-B561-71A1C013119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7138" y="2975840"/>
            <a:ext cx="632657" cy="1253812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4AE6E117-2915-41E6-BFDE-6ECB7574CE14}"/>
              </a:ext>
            </a:extLst>
          </p:cNvPr>
          <p:cNvSpPr txBox="1"/>
          <p:nvPr/>
        </p:nvSpPr>
        <p:spPr>
          <a:xfrm>
            <a:off x="2833343" y="1913740"/>
            <a:ext cx="2639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ym typeface="Wingdings"/>
              </a:rPr>
              <a:t>Making of the provisory </a:t>
            </a:r>
            <a:r>
              <a:rPr lang="en-US" sz="1600" b="1" u="sng">
                <a:sym typeface="Wingdings"/>
              </a:rPr>
              <a:t>on model</a:t>
            </a:r>
          </a:p>
          <a:p>
            <a:pPr algn="ctr"/>
            <a:r>
              <a:rPr lang="en-US" sz="1600">
                <a:sym typeface="Wingdings"/>
              </a:rPr>
              <a:t>With a market tooth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B236F400-3A4E-4598-A105-14E25B54D37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6875" y="2917739"/>
            <a:ext cx="883998" cy="1884636"/>
          </a:xfrm>
          <a:prstGeom prst="rect">
            <a:avLst/>
          </a:prstGeom>
        </p:spPr>
      </p:pic>
      <p:sp>
        <p:nvSpPr>
          <p:cNvPr id="32" name="Flèche droite 58">
            <a:extLst>
              <a:ext uri="{FF2B5EF4-FFF2-40B4-BE49-F238E27FC236}">
                <a16:creationId xmlns:a16="http://schemas.microsoft.com/office/drawing/2014/main" id="{A1440F45-18AC-4327-BF5D-B1B3DBBE2130}"/>
              </a:ext>
            </a:extLst>
          </p:cNvPr>
          <p:cNvSpPr/>
          <p:nvPr/>
        </p:nvSpPr>
        <p:spPr>
          <a:xfrm>
            <a:off x="8368599" y="2039926"/>
            <a:ext cx="292247" cy="272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FBF31A4-9442-4C49-8AA3-712D71D59454}"/>
              </a:ext>
            </a:extLst>
          </p:cNvPr>
          <p:cNvSpPr txBox="1"/>
          <p:nvPr/>
        </p:nvSpPr>
        <p:spPr>
          <a:xfrm>
            <a:off x="9058870" y="1818110"/>
            <a:ext cx="1361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ym typeface="Wingdings"/>
              </a:rPr>
              <a:t>Send to the practitioner</a:t>
            </a:r>
            <a:endParaRPr lang="en-US" sz="1600"/>
          </a:p>
        </p:txBody>
      </p:sp>
      <p:sp>
        <p:nvSpPr>
          <p:cNvPr id="34" name="Double flèche verticale 22">
            <a:extLst>
              <a:ext uri="{FF2B5EF4-FFF2-40B4-BE49-F238E27FC236}">
                <a16:creationId xmlns:a16="http://schemas.microsoft.com/office/drawing/2014/main" id="{EE077107-0C1D-4A65-BFCD-1D232DDAF64D}"/>
              </a:ext>
            </a:extLst>
          </p:cNvPr>
          <p:cNvSpPr/>
          <p:nvPr/>
        </p:nvSpPr>
        <p:spPr>
          <a:xfrm>
            <a:off x="7029507" y="4170673"/>
            <a:ext cx="171446" cy="55292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5829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C0C823-4B8C-4781-968B-915AD43B41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97408" y="886721"/>
            <a:ext cx="1531892" cy="234000"/>
          </a:xfrm>
        </p:spPr>
        <p:txBody>
          <a:bodyPr/>
          <a:lstStyle/>
          <a:p>
            <a:endParaRPr lang="fr-FR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166ECA3-6BD4-4586-B365-2D459807A235}"/>
              </a:ext>
            </a:extLst>
          </p:cNvPr>
          <p:cNvSpPr/>
          <p:nvPr/>
        </p:nvSpPr>
        <p:spPr>
          <a:xfrm>
            <a:off x="7178638" y="3202707"/>
            <a:ext cx="1204092" cy="84650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7933D55-B2AF-4802-BBFF-8359E33510A4}"/>
              </a:ext>
            </a:extLst>
          </p:cNvPr>
          <p:cNvSpPr/>
          <p:nvPr/>
        </p:nvSpPr>
        <p:spPr>
          <a:xfrm>
            <a:off x="11220368" y="6268187"/>
            <a:ext cx="971632" cy="23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5BB6A6B-2193-4E10-9691-EBD6DB1CA0A2}"/>
              </a:ext>
            </a:extLst>
          </p:cNvPr>
          <p:cNvSpPr txBox="1"/>
          <p:nvPr/>
        </p:nvSpPr>
        <p:spPr>
          <a:xfrm>
            <a:off x="641073" y="976932"/>
            <a:ext cx="10013228" cy="6261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</a:pPr>
            <a:r>
              <a:rPr lang="en-US" sz="2400" b="1" dirty="0">
                <a:solidFill>
                  <a:srgbClr val="003A6F"/>
                </a:solidFill>
              </a:rPr>
              <a:t>AT THE PRACTITIONER’S OFFICE – 1</a:t>
            </a:r>
            <a:r>
              <a:rPr lang="en-US" sz="2400" b="1" baseline="30000" dirty="0">
                <a:solidFill>
                  <a:srgbClr val="003A6F"/>
                </a:solidFill>
              </a:rPr>
              <a:t>st</a:t>
            </a:r>
            <a:r>
              <a:rPr lang="en-US" sz="2400" b="1" dirty="0">
                <a:solidFill>
                  <a:srgbClr val="003A6F"/>
                </a:solidFill>
              </a:rPr>
              <a:t> possibility - Made on definitive </a:t>
            </a:r>
            <a:r>
              <a:rPr lang="en-US" sz="2400" b="1" dirty="0" err="1">
                <a:solidFill>
                  <a:srgbClr val="003A6F"/>
                </a:solidFill>
              </a:rPr>
              <a:t>Ti</a:t>
            </a:r>
            <a:r>
              <a:rPr lang="en-US" sz="2400" b="1" dirty="0">
                <a:solidFill>
                  <a:srgbClr val="003A6F"/>
                </a:solidFill>
              </a:rPr>
              <a:t>-base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71CB143-389F-4C6D-A2FF-49FA48107340}"/>
              </a:ext>
            </a:extLst>
          </p:cNvPr>
          <p:cNvSpPr/>
          <p:nvPr/>
        </p:nvSpPr>
        <p:spPr>
          <a:xfrm>
            <a:off x="5967147" y="5293809"/>
            <a:ext cx="5660571" cy="333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B5FF2D08-3625-4F52-9622-E279D44047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031" y="3006613"/>
            <a:ext cx="2180902" cy="2696480"/>
          </a:xfrm>
          <a:prstGeom prst="rect">
            <a:avLst/>
          </a:prstGeom>
        </p:spPr>
      </p:pic>
      <p:sp>
        <p:nvSpPr>
          <p:cNvPr id="12" name="Espace réservé du texte 1">
            <a:extLst>
              <a:ext uri="{FF2B5EF4-FFF2-40B4-BE49-F238E27FC236}">
                <a16:creationId xmlns:a16="http://schemas.microsoft.com/office/drawing/2014/main" id="{0C52E94E-B797-45DD-BB63-E71DE42D7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546100"/>
            <a:ext cx="6716675" cy="539089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>
                <a:solidFill>
                  <a:srgbClr val="009FE3"/>
                </a:solidFill>
              </a:rPr>
              <a:t>AxIN</a:t>
            </a:r>
            <a:r>
              <a:rPr lang="en-US" dirty="0">
                <a:solidFill>
                  <a:srgbClr val="009FE3"/>
                </a:solidFill>
              </a:rPr>
              <a:t>®</a:t>
            </a:r>
            <a:r>
              <a:rPr lang="en-US" sz="5400" dirty="0"/>
              <a:t> Provisional workflow</a:t>
            </a:r>
            <a:r>
              <a:rPr lang="en-US" dirty="0">
                <a:solidFill>
                  <a:srgbClr val="009FE3"/>
                </a:solidFill>
              </a:rPr>
              <a:t>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59F7DCD-22E6-465A-9DEF-1BDF558443E2}"/>
              </a:ext>
            </a:extLst>
          </p:cNvPr>
          <p:cNvSpPr txBox="1"/>
          <p:nvPr/>
        </p:nvSpPr>
        <p:spPr>
          <a:xfrm>
            <a:off x="695308" y="1897333"/>
            <a:ext cx="1616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ym typeface="Wingdings"/>
              </a:rPr>
              <a:t>Choice of the provisory abtmt</a:t>
            </a:r>
          </a:p>
          <a:p>
            <a:pPr algn="ctr"/>
            <a:r>
              <a:rPr lang="en-US" sz="1600">
                <a:sym typeface="Wingdings"/>
              </a:rPr>
              <a:t>Ht, 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Ø, angulation </a:t>
            </a:r>
            <a:endParaRPr lang="en-US" sz="160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1653684-7698-4A4B-97B2-32F3EFAFADBE}"/>
              </a:ext>
            </a:extLst>
          </p:cNvPr>
          <p:cNvSpPr txBox="1"/>
          <p:nvPr/>
        </p:nvSpPr>
        <p:spPr>
          <a:xfrm>
            <a:off x="7652092" y="1811545"/>
            <a:ext cx="1983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ym typeface="Wingdings"/>
              </a:rPr>
              <a:t>Assembly of the provisory tooth</a:t>
            </a:r>
            <a:endParaRPr lang="en-US" sz="1600"/>
          </a:p>
        </p:txBody>
      </p:sp>
      <p:sp>
        <p:nvSpPr>
          <p:cNvPr id="18" name="Flèche droite 26">
            <a:extLst>
              <a:ext uri="{FF2B5EF4-FFF2-40B4-BE49-F238E27FC236}">
                <a16:creationId xmlns:a16="http://schemas.microsoft.com/office/drawing/2014/main" id="{D5744534-6847-46D9-B656-9C27B326CF14}"/>
              </a:ext>
            </a:extLst>
          </p:cNvPr>
          <p:cNvSpPr/>
          <p:nvPr/>
        </p:nvSpPr>
        <p:spPr>
          <a:xfrm>
            <a:off x="6886391" y="2024741"/>
            <a:ext cx="292247" cy="272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19" name="Flèche droite 25">
            <a:extLst>
              <a:ext uri="{FF2B5EF4-FFF2-40B4-BE49-F238E27FC236}">
                <a16:creationId xmlns:a16="http://schemas.microsoft.com/office/drawing/2014/main" id="{00C8FDED-B7F8-458F-B3E7-0DED5352B0A3}"/>
              </a:ext>
            </a:extLst>
          </p:cNvPr>
          <p:cNvSpPr/>
          <p:nvPr/>
        </p:nvSpPr>
        <p:spPr>
          <a:xfrm>
            <a:off x="2452256" y="2161194"/>
            <a:ext cx="292247" cy="272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AC4EC7-BEA0-40BD-94D5-6D6E36158CF4}"/>
              </a:ext>
            </a:extLst>
          </p:cNvPr>
          <p:cNvSpPr/>
          <p:nvPr/>
        </p:nvSpPr>
        <p:spPr>
          <a:xfrm>
            <a:off x="4055563" y="5973898"/>
            <a:ext cx="2459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>
                <a:sym typeface="Wingdings"/>
              </a:rPr>
              <a:t>Provisory coping + Ti-base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C00951-A16E-459E-8564-85F36CBC146F}"/>
              </a:ext>
            </a:extLst>
          </p:cNvPr>
          <p:cNvSpPr/>
          <p:nvPr/>
        </p:nvSpPr>
        <p:spPr>
          <a:xfrm>
            <a:off x="204265" y="5813446"/>
            <a:ext cx="2550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>
                <a:sym typeface="Wingdings"/>
              </a:rPr>
              <a:t>Ti-base and its screw – 1 bag</a:t>
            </a:r>
          </a:p>
          <a:p>
            <a:pPr lvl="0" algn="ctr"/>
            <a:r>
              <a:rPr lang="en-US" sz="1600">
                <a:sym typeface="Wingdings"/>
              </a:rPr>
              <a:t>Coping – 1 bag</a:t>
            </a:r>
            <a:endParaRPr lang="en-US" sz="1400">
              <a:sym typeface="Wingdings"/>
            </a:endParaRP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A1B39DE2-BF1C-4AB9-BBB6-D8DBE66FFE3C}"/>
              </a:ext>
            </a:extLst>
          </p:cNvPr>
          <p:cNvGrpSpPr/>
          <p:nvPr/>
        </p:nvGrpSpPr>
        <p:grpSpPr>
          <a:xfrm>
            <a:off x="8178447" y="4411651"/>
            <a:ext cx="1139942" cy="1521923"/>
            <a:chOff x="415400" y="4017743"/>
            <a:chExt cx="857250" cy="1228725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FC6D4729-03E4-483B-86A1-4D7602EFC2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5400" y="4017743"/>
              <a:ext cx="857250" cy="1228725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4CE100B6-E482-4BCB-A57B-DAB7D8A7F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3608" y="4210935"/>
              <a:ext cx="512167" cy="951923"/>
            </a:xfrm>
            <a:prstGeom prst="rect">
              <a:avLst/>
            </a:prstGeom>
          </p:spPr>
        </p:pic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4CCC69B1-BE49-4C43-B335-76877DA1B7B9}"/>
              </a:ext>
            </a:extLst>
          </p:cNvPr>
          <p:cNvSpPr txBox="1"/>
          <p:nvPr/>
        </p:nvSpPr>
        <p:spPr>
          <a:xfrm>
            <a:off x="7815655" y="5901646"/>
            <a:ext cx="1999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ym typeface="Wingdings"/>
              </a:rPr>
              <a:t>Ti-base with a three lobed indexation</a:t>
            </a:r>
            <a:endParaRPr lang="en-US" sz="160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6CB0D63E-255D-4715-BEFA-97E3251189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9423" y="2598747"/>
            <a:ext cx="1000637" cy="1411942"/>
          </a:xfrm>
          <a:prstGeom prst="rect">
            <a:avLst/>
          </a:prstGeom>
        </p:spPr>
      </p:pic>
      <p:sp>
        <p:nvSpPr>
          <p:cNvPr id="34" name="Double flèche verticale 22">
            <a:extLst>
              <a:ext uri="{FF2B5EF4-FFF2-40B4-BE49-F238E27FC236}">
                <a16:creationId xmlns:a16="http://schemas.microsoft.com/office/drawing/2014/main" id="{EE077107-0C1D-4A65-BFCD-1D232DDAF64D}"/>
              </a:ext>
            </a:extLst>
          </p:cNvPr>
          <p:cNvSpPr/>
          <p:nvPr/>
        </p:nvSpPr>
        <p:spPr>
          <a:xfrm>
            <a:off x="8644019" y="4071420"/>
            <a:ext cx="171446" cy="55292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BA75267-9D67-42D0-BC4A-B9A231B2503A}"/>
              </a:ext>
            </a:extLst>
          </p:cNvPr>
          <p:cNvSpPr txBox="1"/>
          <p:nvPr/>
        </p:nvSpPr>
        <p:spPr>
          <a:xfrm>
            <a:off x="3744593" y="1830433"/>
            <a:ext cx="2639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ym typeface="Wingdings"/>
              </a:rPr>
              <a:t>Making of the provisory </a:t>
            </a:r>
            <a:r>
              <a:rPr lang="en-US" sz="1600" b="1" u="sng">
                <a:sym typeface="Wingdings"/>
              </a:rPr>
              <a:t>in and outside the mouth </a:t>
            </a:r>
          </a:p>
          <a:p>
            <a:pPr algn="ctr"/>
            <a:r>
              <a:rPr lang="en-US" sz="1600">
                <a:sym typeface="Wingdings"/>
              </a:rPr>
              <a:t>With a market tooth</a:t>
            </a: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54F28E50-0CB3-41D4-A34E-77B23F44AFA3}"/>
              </a:ext>
            </a:extLst>
          </p:cNvPr>
          <p:cNvGrpSpPr/>
          <p:nvPr/>
        </p:nvGrpSpPr>
        <p:grpSpPr>
          <a:xfrm>
            <a:off x="4375833" y="3451509"/>
            <a:ext cx="1215939" cy="1749362"/>
            <a:chOff x="368189" y="3834120"/>
            <a:chExt cx="914400" cy="1412348"/>
          </a:xfrm>
        </p:grpSpPr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5230035F-56BF-4C0D-854E-2795ADD454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5400" y="4017743"/>
              <a:ext cx="857250" cy="1228725"/>
            </a:xfrm>
            <a:prstGeom prst="rect">
              <a:avLst/>
            </a:prstGeom>
          </p:spPr>
        </p:pic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1E7084A4-AE6E-4C27-9761-1347CB1A2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8189" y="3834120"/>
              <a:ext cx="914400" cy="1328738"/>
            </a:xfrm>
            <a:prstGeom prst="rect">
              <a:avLst/>
            </a:prstGeom>
          </p:spPr>
        </p:pic>
      </p:grpSp>
      <p:pic>
        <p:nvPicPr>
          <p:cNvPr id="39" name="Image 38">
            <a:extLst>
              <a:ext uri="{FF2B5EF4-FFF2-40B4-BE49-F238E27FC236}">
                <a16:creationId xmlns:a16="http://schemas.microsoft.com/office/drawing/2014/main" id="{0F37C893-6252-49FD-AE0E-53CA8D2C157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5540" y="3259010"/>
            <a:ext cx="688932" cy="13653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3691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C0C823-4B8C-4781-968B-915AD43B41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97408" y="886721"/>
            <a:ext cx="1531892" cy="234000"/>
          </a:xfrm>
        </p:spPr>
        <p:txBody>
          <a:bodyPr/>
          <a:lstStyle/>
          <a:p>
            <a:endParaRPr lang="fr-FR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7933D55-B2AF-4802-BBFF-8359E33510A4}"/>
              </a:ext>
            </a:extLst>
          </p:cNvPr>
          <p:cNvSpPr/>
          <p:nvPr/>
        </p:nvSpPr>
        <p:spPr>
          <a:xfrm>
            <a:off x="11220368" y="6268187"/>
            <a:ext cx="971632" cy="23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5BB6A6B-2193-4E10-9691-EBD6DB1CA0A2}"/>
              </a:ext>
            </a:extLst>
          </p:cNvPr>
          <p:cNvSpPr txBox="1"/>
          <p:nvPr/>
        </p:nvSpPr>
        <p:spPr>
          <a:xfrm>
            <a:off x="641073" y="976932"/>
            <a:ext cx="9330703" cy="6261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</a:pPr>
            <a:r>
              <a:rPr lang="en-US" sz="2400" b="1" dirty="0">
                <a:solidFill>
                  <a:srgbClr val="003A6F"/>
                </a:solidFill>
              </a:rPr>
              <a:t>AT THE PRACTITIONER’S OFFICE – 2</a:t>
            </a:r>
            <a:r>
              <a:rPr lang="en-US" sz="2400" b="1" baseline="30000" dirty="0">
                <a:solidFill>
                  <a:srgbClr val="003A6F"/>
                </a:solidFill>
              </a:rPr>
              <a:t>nd</a:t>
            </a:r>
            <a:r>
              <a:rPr lang="en-US" sz="2400" b="1" dirty="0">
                <a:solidFill>
                  <a:srgbClr val="003A6F"/>
                </a:solidFill>
              </a:rPr>
              <a:t> possibility – Made on lab base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71CB143-389F-4C6D-A2FF-49FA48107340}"/>
              </a:ext>
            </a:extLst>
          </p:cNvPr>
          <p:cNvSpPr/>
          <p:nvPr/>
        </p:nvSpPr>
        <p:spPr>
          <a:xfrm>
            <a:off x="5967147" y="5293809"/>
            <a:ext cx="5660571" cy="333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B5FF2D08-3625-4F52-9622-E279D44047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031" y="3006613"/>
            <a:ext cx="2180902" cy="2696480"/>
          </a:xfrm>
          <a:prstGeom prst="rect">
            <a:avLst/>
          </a:prstGeom>
        </p:spPr>
      </p:pic>
      <p:sp>
        <p:nvSpPr>
          <p:cNvPr id="12" name="Espace réservé du texte 1">
            <a:extLst>
              <a:ext uri="{FF2B5EF4-FFF2-40B4-BE49-F238E27FC236}">
                <a16:creationId xmlns:a16="http://schemas.microsoft.com/office/drawing/2014/main" id="{0C52E94E-B797-45DD-BB63-E71DE42D7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546100"/>
            <a:ext cx="7088907" cy="539089"/>
          </a:xfrm>
        </p:spPr>
        <p:txBody>
          <a:bodyPr>
            <a:normAutofit fontScale="85000" lnSpcReduction="20000"/>
          </a:bodyPr>
          <a:lstStyle/>
          <a:p>
            <a:r>
              <a:rPr lang="en-US">
                <a:solidFill>
                  <a:srgbClr val="009FE3"/>
                </a:solidFill>
              </a:rPr>
              <a:t>AxIN®</a:t>
            </a:r>
            <a:r>
              <a:rPr lang="en-US" sz="5400"/>
              <a:t> Provisional workflow</a:t>
            </a:r>
            <a:r>
              <a:rPr lang="en-US">
                <a:solidFill>
                  <a:srgbClr val="009FE3"/>
                </a:solidFill>
              </a:rPr>
              <a:t>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59F7DCD-22E6-465A-9DEF-1BDF558443E2}"/>
              </a:ext>
            </a:extLst>
          </p:cNvPr>
          <p:cNvSpPr txBox="1"/>
          <p:nvPr/>
        </p:nvSpPr>
        <p:spPr>
          <a:xfrm>
            <a:off x="695308" y="1897333"/>
            <a:ext cx="1616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ym typeface="Wingdings"/>
              </a:rPr>
              <a:t>Choice of the provisory abtmt</a:t>
            </a:r>
          </a:p>
          <a:p>
            <a:pPr algn="ctr"/>
            <a:r>
              <a:rPr lang="en-US" sz="1600">
                <a:sym typeface="Wingdings"/>
              </a:rPr>
              <a:t>Ht, 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Ø, angulation </a:t>
            </a:r>
            <a:endParaRPr lang="en-US" sz="160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1653684-7698-4A4B-97B2-32F3EFAFADBE}"/>
              </a:ext>
            </a:extLst>
          </p:cNvPr>
          <p:cNvSpPr txBox="1"/>
          <p:nvPr/>
        </p:nvSpPr>
        <p:spPr>
          <a:xfrm>
            <a:off x="8547638" y="1811545"/>
            <a:ext cx="1983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ym typeface="Wingdings"/>
              </a:rPr>
              <a:t>Assembly of the provisory tooth</a:t>
            </a:r>
            <a:endParaRPr lang="en-US" sz="1600"/>
          </a:p>
        </p:txBody>
      </p:sp>
      <p:sp>
        <p:nvSpPr>
          <p:cNvPr id="18" name="Flèche droite 26">
            <a:extLst>
              <a:ext uri="{FF2B5EF4-FFF2-40B4-BE49-F238E27FC236}">
                <a16:creationId xmlns:a16="http://schemas.microsoft.com/office/drawing/2014/main" id="{D5744534-6847-46D9-B656-9C27B326CF14}"/>
              </a:ext>
            </a:extLst>
          </p:cNvPr>
          <p:cNvSpPr/>
          <p:nvPr/>
        </p:nvSpPr>
        <p:spPr>
          <a:xfrm>
            <a:off x="6886391" y="2024741"/>
            <a:ext cx="292247" cy="272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19" name="Flèche droite 25">
            <a:extLst>
              <a:ext uri="{FF2B5EF4-FFF2-40B4-BE49-F238E27FC236}">
                <a16:creationId xmlns:a16="http://schemas.microsoft.com/office/drawing/2014/main" id="{00C8FDED-B7F8-458F-B3E7-0DED5352B0A3}"/>
              </a:ext>
            </a:extLst>
          </p:cNvPr>
          <p:cNvSpPr/>
          <p:nvPr/>
        </p:nvSpPr>
        <p:spPr>
          <a:xfrm>
            <a:off x="2452256" y="2161194"/>
            <a:ext cx="292247" cy="272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AC4EC7-BEA0-40BD-94D5-6D6E36158CF4}"/>
              </a:ext>
            </a:extLst>
          </p:cNvPr>
          <p:cNvSpPr/>
          <p:nvPr/>
        </p:nvSpPr>
        <p:spPr>
          <a:xfrm>
            <a:off x="3799196" y="5904479"/>
            <a:ext cx="1861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>
                <a:sym typeface="Wingdings"/>
              </a:rPr>
              <a:t>Provisory coping + lab base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C00951-A16E-459E-8564-85F36CBC146F}"/>
              </a:ext>
            </a:extLst>
          </p:cNvPr>
          <p:cNvSpPr/>
          <p:nvPr/>
        </p:nvSpPr>
        <p:spPr>
          <a:xfrm>
            <a:off x="204265" y="5813446"/>
            <a:ext cx="2550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>
                <a:sym typeface="Wingdings"/>
              </a:rPr>
              <a:t>Ti-base and its screw – 1 bag</a:t>
            </a:r>
          </a:p>
          <a:p>
            <a:pPr lvl="0" algn="ctr"/>
            <a:r>
              <a:rPr lang="en-US" sz="1600">
                <a:sym typeface="Wingdings"/>
              </a:rPr>
              <a:t>Coping – 1 bag</a:t>
            </a:r>
            <a:endParaRPr lang="en-US" sz="1400">
              <a:sym typeface="Wingdings"/>
            </a:endParaRP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A1B39DE2-BF1C-4AB9-BBB6-D8DBE66FFE3C}"/>
              </a:ext>
            </a:extLst>
          </p:cNvPr>
          <p:cNvGrpSpPr/>
          <p:nvPr/>
        </p:nvGrpSpPr>
        <p:grpSpPr>
          <a:xfrm>
            <a:off x="9050772" y="4390333"/>
            <a:ext cx="1139942" cy="1521923"/>
            <a:chOff x="415400" y="4017743"/>
            <a:chExt cx="857250" cy="1228725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FC6D4729-03E4-483B-86A1-4D7602EFC2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5400" y="4017743"/>
              <a:ext cx="857250" cy="1228725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4CE100B6-E482-4BCB-A57B-DAB7D8A7F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3608" y="4210935"/>
              <a:ext cx="512167" cy="951923"/>
            </a:xfrm>
            <a:prstGeom prst="rect">
              <a:avLst/>
            </a:prstGeom>
          </p:spPr>
        </p:pic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4CCC69B1-BE49-4C43-B335-76877DA1B7B9}"/>
              </a:ext>
            </a:extLst>
          </p:cNvPr>
          <p:cNvSpPr txBox="1"/>
          <p:nvPr/>
        </p:nvSpPr>
        <p:spPr>
          <a:xfrm>
            <a:off x="8687980" y="5975799"/>
            <a:ext cx="1999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ym typeface="Wingdings"/>
              </a:rPr>
              <a:t>Ti-base with a three lobed indexation</a:t>
            </a:r>
            <a:endParaRPr lang="en-US" sz="160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6CB0D63E-255D-4715-BEFA-97E3251189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1748" y="2577429"/>
            <a:ext cx="1000637" cy="1411942"/>
          </a:xfrm>
          <a:prstGeom prst="rect">
            <a:avLst/>
          </a:prstGeom>
        </p:spPr>
      </p:pic>
      <p:sp>
        <p:nvSpPr>
          <p:cNvPr id="34" name="Double flèche verticale 22">
            <a:extLst>
              <a:ext uri="{FF2B5EF4-FFF2-40B4-BE49-F238E27FC236}">
                <a16:creationId xmlns:a16="http://schemas.microsoft.com/office/drawing/2014/main" id="{EE077107-0C1D-4A65-BFCD-1D232DDAF64D}"/>
              </a:ext>
            </a:extLst>
          </p:cNvPr>
          <p:cNvSpPr/>
          <p:nvPr/>
        </p:nvSpPr>
        <p:spPr>
          <a:xfrm>
            <a:off x="9516344" y="4050102"/>
            <a:ext cx="171446" cy="55292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BA75267-9D67-42D0-BC4A-B9A231B2503A}"/>
              </a:ext>
            </a:extLst>
          </p:cNvPr>
          <p:cNvSpPr txBox="1"/>
          <p:nvPr/>
        </p:nvSpPr>
        <p:spPr>
          <a:xfrm>
            <a:off x="3410359" y="1887735"/>
            <a:ext cx="2639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ym typeface="Wingdings"/>
              </a:rPr>
              <a:t>Making of the provisory </a:t>
            </a:r>
            <a:r>
              <a:rPr lang="en-US" sz="1600" b="1" u="sng">
                <a:sym typeface="Wingdings"/>
              </a:rPr>
              <a:t>outside the mouth </a:t>
            </a:r>
          </a:p>
          <a:p>
            <a:pPr algn="ctr"/>
            <a:r>
              <a:rPr lang="en-US" sz="1600">
                <a:sym typeface="Wingdings"/>
              </a:rPr>
              <a:t>With a market tooth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3AD7BB09-7309-4832-8B18-494CBF33F80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4293" y="4204909"/>
            <a:ext cx="1012171" cy="1470516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370F87F0-83FB-46F1-B81C-A6D06162881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4051" y="3024901"/>
            <a:ext cx="632657" cy="1253812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65B1D00D-A661-45A7-810F-84567D83F046}"/>
              </a:ext>
            </a:extLst>
          </p:cNvPr>
          <p:cNvGrpSpPr/>
          <p:nvPr/>
        </p:nvGrpSpPr>
        <p:grpSpPr>
          <a:xfrm>
            <a:off x="6001727" y="3047262"/>
            <a:ext cx="2381003" cy="2339102"/>
            <a:chOff x="6001727" y="3047262"/>
            <a:chExt cx="2381003" cy="2339102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9166ECA3-6BD4-4586-B365-2D459807A235}"/>
                </a:ext>
              </a:extLst>
            </p:cNvPr>
            <p:cNvSpPr/>
            <p:nvPr/>
          </p:nvSpPr>
          <p:spPr>
            <a:xfrm>
              <a:off x="7178638" y="3202707"/>
              <a:ext cx="1204092" cy="846503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_tradnl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DF374A31-6833-425D-8C4C-54764C4C9311}"/>
                </a:ext>
              </a:extLst>
            </p:cNvPr>
            <p:cNvGrpSpPr/>
            <p:nvPr/>
          </p:nvGrpSpPr>
          <p:grpSpPr>
            <a:xfrm>
              <a:off x="6001727" y="3047262"/>
              <a:ext cx="2130145" cy="2339102"/>
              <a:chOff x="4373458" y="3914422"/>
              <a:chExt cx="2130145" cy="233910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EB2E4B1-B858-432E-BB5D-1A4BFE3FE0FA}"/>
                  </a:ext>
                </a:extLst>
              </p:cNvPr>
              <p:cNvSpPr/>
              <p:nvPr/>
            </p:nvSpPr>
            <p:spPr>
              <a:xfrm>
                <a:off x="4373458" y="3914422"/>
                <a:ext cx="2130145" cy="2339102"/>
              </a:xfrm>
              <a:prstGeom prst="rect">
                <a:avLst/>
              </a:prstGeom>
              <a:solidFill>
                <a:srgbClr val="154E7D"/>
              </a:solidFill>
            </p:spPr>
            <p:txBody>
              <a:bodyPr wrap="square">
                <a:spAutoFit/>
              </a:bodyPr>
              <a:lstStyle/>
              <a:p>
                <a:r>
                  <a:rPr lang="fr-FR" b="1" dirty="0">
                    <a:solidFill>
                      <a:srgbClr val="FFC000"/>
                    </a:solidFill>
                  </a:rPr>
                  <a:t>+ </a:t>
                </a:r>
                <a:r>
                  <a:rPr lang="fr-FR" b="1" dirty="0" err="1">
                    <a:solidFill>
                      <a:srgbClr val="FFC000"/>
                    </a:solidFill>
                  </a:rPr>
                  <a:t>Protected</a:t>
                </a:r>
                <a:r>
                  <a:rPr lang="fr-FR" b="1" dirty="0">
                    <a:solidFill>
                      <a:srgbClr val="FFC000"/>
                    </a:solidFill>
                  </a:rPr>
                  <a:t> </a:t>
                </a:r>
                <a:r>
                  <a:rPr lang="fr-FR" b="1" dirty="0" err="1">
                    <a:solidFill>
                      <a:srgbClr val="FFC000"/>
                    </a:solidFill>
                  </a:rPr>
                  <a:t>gingiva</a:t>
                </a:r>
                <a:endParaRPr lang="fr-FR" sz="1600" b="1" dirty="0">
                  <a:solidFill>
                    <a:srgbClr val="FFC000"/>
                  </a:solidFill>
                </a:endParaRPr>
              </a:p>
              <a:p>
                <a:r>
                  <a:rPr lang="fr-FR" sz="1600" i="1" dirty="0" err="1">
                    <a:solidFill>
                      <a:schemeClr val="bg1"/>
                    </a:solidFill>
                  </a:rPr>
                  <a:t>Optional</a:t>
                </a:r>
                <a:r>
                  <a:rPr lang="fr-FR" sz="1600" i="1" dirty="0">
                    <a:solidFill>
                      <a:schemeClr val="bg1"/>
                    </a:solidFill>
                  </a:rPr>
                  <a:t> :</a:t>
                </a:r>
                <a:r>
                  <a:rPr lang="fr-FR" sz="1600" b="1" dirty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fr-FR" sz="1600" b="1" dirty="0">
                    <a:solidFill>
                      <a:schemeClr val="bg1"/>
                    </a:solidFill>
                  </a:rPr>
                  <a:t>Protective cap </a:t>
                </a:r>
                <a:r>
                  <a:rPr lang="fr-FR" sz="1600" dirty="0">
                    <a:solidFill>
                      <a:schemeClr val="bg1"/>
                    </a:solidFill>
                  </a:rPr>
                  <a:t>on base </a:t>
                </a:r>
                <a:r>
                  <a:rPr lang="fr-FR" sz="1600" b="1" u="sng" dirty="0">
                    <a:solidFill>
                      <a:schemeClr val="bg1"/>
                    </a:solidFill>
                  </a:rPr>
                  <a:t>in </a:t>
                </a:r>
                <a:r>
                  <a:rPr lang="fr-FR" sz="1600" b="1" u="sng" dirty="0" err="1">
                    <a:solidFill>
                      <a:schemeClr val="bg1"/>
                    </a:solidFill>
                  </a:rPr>
                  <a:t>mouth</a:t>
                </a:r>
                <a:endParaRPr lang="fr-FR" sz="1600" b="1" u="sng" dirty="0">
                  <a:solidFill>
                    <a:schemeClr val="bg1"/>
                  </a:solidFill>
                </a:endParaRPr>
              </a:p>
              <a:p>
                <a:endParaRPr lang="fr-FR" sz="1600" b="1" u="sng" dirty="0">
                  <a:solidFill>
                    <a:schemeClr val="bg1"/>
                  </a:solidFill>
                </a:endParaRPr>
              </a:p>
              <a:p>
                <a:endParaRPr lang="fr-FR" sz="1600" b="1" u="sng" dirty="0">
                  <a:solidFill>
                    <a:schemeClr val="bg1"/>
                  </a:solidFill>
                </a:endParaRPr>
              </a:p>
              <a:p>
                <a:endParaRPr lang="fr-FR" sz="1600" b="1" u="sng" dirty="0">
                  <a:solidFill>
                    <a:schemeClr val="bg1"/>
                  </a:solidFill>
                </a:endParaRPr>
              </a:p>
              <a:p>
                <a:endParaRPr lang="fr-FR" sz="1600" b="1" dirty="0">
                  <a:solidFill>
                    <a:schemeClr val="bg1"/>
                  </a:solidFill>
                </a:endParaRPr>
              </a:p>
              <a:p>
                <a:endParaRPr lang="fr-FR" sz="16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1" name="Image 40">
                <a:extLst>
                  <a:ext uri="{FF2B5EF4-FFF2-40B4-BE49-F238E27FC236}">
                    <a16:creationId xmlns:a16="http://schemas.microsoft.com/office/drawing/2014/main" id="{0D9B0649-8431-4D77-B750-022D32CC8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61079" y="5022815"/>
                <a:ext cx="971550" cy="1071563"/>
              </a:xfrm>
              <a:prstGeom prst="rect">
                <a:avLst/>
              </a:prstGeom>
            </p:spPr>
          </p:pic>
        </p:grpSp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F979A8F0-4116-4AE5-93D1-374477A9C0A9}"/>
                </a:ext>
              </a:extLst>
            </p:cNvPr>
            <p:cNvGrpSpPr/>
            <p:nvPr/>
          </p:nvGrpSpPr>
          <p:grpSpPr>
            <a:xfrm>
              <a:off x="6893821" y="3625958"/>
              <a:ext cx="1215939" cy="1749362"/>
              <a:chOff x="368189" y="3834120"/>
              <a:chExt cx="914400" cy="1412348"/>
            </a:xfrm>
          </p:grpSpPr>
          <p:pic>
            <p:nvPicPr>
              <p:cNvPr id="43" name="Image 42">
                <a:extLst>
                  <a:ext uri="{FF2B5EF4-FFF2-40B4-BE49-F238E27FC236}">
                    <a16:creationId xmlns:a16="http://schemas.microsoft.com/office/drawing/2014/main" id="{096CD1E3-81E2-4F23-9C90-D666E2411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5400" y="4017743"/>
                <a:ext cx="857250" cy="1228725"/>
              </a:xfrm>
              <a:prstGeom prst="rect">
                <a:avLst/>
              </a:prstGeom>
            </p:spPr>
          </p:pic>
          <p:pic>
            <p:nvPicPr>
              <p:cNvPr id="44" name="Image 43">
                <a:extLst>
                  <a:ext uri="{FF2B5EF4-FFF2-40B4-BE49-F238E27FC236}">
                    <a16:creationId xmlns:a16="http://schemas.microsoft.com/office/drawing/2014/main" id="{516CC74A-D7C9-4BA7-ACC8-F48789AB48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8189" y="3834120"/>
                <a:ext cx="914400" cy="1328738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71726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C0C823-4B8C-4781-968B-915AD43B41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97408" y="886721"/>
            <a:ext cx="1531892" cy="234000"/>
          </a:xfrm>
        </p:spPr>
        <p:txBody>
          <a:bodyPr/>
          <a:lstStyle/>
          <a:p>
            <a:endParaRPr lang="fr-FR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166ECA3-6BD4-4586-B365-2D459807A235}"/>
              </a:ext>
            </a:extLst>
          </p:cNvPr>
          <p:cNvSpPr/>
          <p:nvPr/>
        </p:nvSpPr>
        <p:spPr>
          <a:xfrm>
            <a:off x="7178638" y="3202707"/>
            <a:ext cx="1204092" cy="84650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7933D55-B2AF-4802-BBFF-8359E33510A4}"/>
              </a:ext>
            </a:extLst>
          </p:cNvPr>
          <p:cNvSpPr/>
          <p:nvPr/>
        </p:nvSpPr>
        <p:spPr>
          <a:xfrm>
            <a:off x="11220368" y="6268187"/>
            <a:ext cx="971632" cy="23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5BB6A6B-2193-4E10-9691-EBD6DB1CA0A2}"/>
              </a:ext>
            </a:extLst>
          </p:cNvPr>
          <p:cNvSpPr txBox="1"/>
          <p:nvPr/>
        </p:nvSpPr>
        <p:spPr>
          <a:xfrm>
            <a:off x="580319" y="1693733"/>
            <a:ext cx="9330703" cy="6261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</a:pPr>
            <a:r>
              <a:rPr lang="en-US" sz="2400" b="1" dirty="0">
                <a:solidFill>
                  <a:srgbClr val="003A6F"/>
                </a:solidFill>
              </a:rPr>
              <a:t>AxIN – PROVISIONAL – Recommendations: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F9B84ED-A8C6-46D7-8C81-B3D70D33E26B}"/>
              </a:ext>
            </a:extLst>
          </p:cNvPr>
          <p:cNvSpPr txBox="1"/>
          <p:nvPr/>
        </p:nvSpPr>
        <p:spPr>
          <a:xfrm>
            <a:off x="580319" y="2498728"/>
            <a:ext cx="7802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+mj-lt"/>
              <a:buAutoNum type="arabicPeriod"/>
            </a:pPr>
            <a:r>
              <a:rPr lang="en-US" dirty="0">
                <a:solidFill>
                  <a:srgbClr val="003A6F"/>
                </a:solidFill>
              </a:rPr>
              <a:t>It is advised to disinfect the provisional before placing it in mouth.</a:t>
            </a:r>
          </a:p>
          <a:p>
            <a:pPr marL="342891" indent="-342891">
              <a:buFont typeface="+mj-lt"/>
              <a:buAutoNum type="arabicPeriod"/>
            </a:pPr>
            <a:r>
              <a:rPr lang="en-US" b="1" dirty="0">
                <a:solidFill>
                  <a:srgbClr val="003A6F"/>
                </a:solidFill>
              </a:rPr>
              <a:t>index the implant </a:t>
            </a:r>
            <a:r>
              <a:rPr lang="en-US" dirty="0">
                <a:solidFill>
                  <a:srgbClr val="003A6F"/>
                </a:solidFill>
              </a:rPr>
              <a:t>correctly during the surgery </a:t>
            </a:r>
          </a:p>
          <a:p>
            <a:pPr marL="342891" indent="-342891">
              <a:buFont typeface="+mj-lt"/>
              <a:buAutoNum type="arabicPeriod"/>
            </a:pPr>
            <a:r>
              <a:rPr lang="en-US" dirty="0">
                <a:solidFill>
                  <a:srgbClr val="003A6F"/>
                </a:solidFill>
              </a:rPr>
              <a:t>Do an </a:t>
            </a:r>
            <a:r>
              <a:rPr lang="en-US" b="1" dirty="0">
                <a:solidFill>
                  <a:srgbClr val="003A6F"/>
                </a:solidFill>
              </a:rPr>
              <a:t>x-ray</a:t>
            </a:r>
            <a:r>
              <a:rPr lang="en-US" dirty="0">
                <a:solidFill>
                  <a:srgbClr val="003A6F"/>
                </a:solidFill>
              </a:rPr>
              <a:t> to control</a:t>
            </a:r>
          </a:p>
          <a:p>
            <a:pPr marL="342891" indent="-342891">
              <a:buFont typeface="+mj-lt"/>
              <a:buAutoNum type="arabicPeriod"/>
            </a:pPr>
            <a:r>
              <a:rPr lang="en-US" dirty="0">
                <a:solidFill>
                  <a:srgbClr val="003A6F"/>
                </a:solidFill>
              </a:rPr>
              <a:t>Close the screw shaft</a:t>
            </a:r>
          </a:p>
        </p:txBody>
      </p:sp>
      <p:pic>
        <p:nvPicPr>
          <p:cNvPr id="18" name="Imagen 6">
            <a:extLst>
              <a:ext uri="{FF2B5EF4-FFF2-40B4-BE49-F238E27FC236}">
                <a16:creationId xmlns:a16="http://schemas.microsoft.com/office/drawing/2014/main" id="{B7C0F501-CF4C-4562-AABD-A862E1659D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2316" y="4190985"/>
            <a:ext cx="4233335" cy="2391833"/>
          </a:xfrm>
          <a:prstGeom prst="rect">
            <a:avLst/>
          </a:prstGeom>
        </p:spPr>
      </p:pic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DB4CF64A-F1B5-44E1-9789-00F83A80D319}"/>
              </a:ext>
            </a:extLst>
          </p:cNvPr>
          <p:cNvCxnSpPr>
            <a:cxnSpLocks/>
          </p:cNvCxnSpPr>
          <p:nvPr/>
        </p:nvCxnSpPr>
        <p:spPr>
          <a:xfrm>
            <a:off x="6668709" y="4190985"/>
            <a:ext cx="963083" cy="1016000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44946424-53D2-4F0D-B9E0-509F2FA2E38A}"/>
              </a:ext>
            </a:extLst>
          </p:cNvPr>
          <p:cNvCxnSpPr>
            <a:cxnSpLocks/>
          </p:cNvCxnSpPr>
          <p:nvPr/>
        </p:nvCxnSpPr>
        <p:spPr>
          <a:xfrm flipH="1">
            <a:off x="6816877" y="4190985"/>
            <a:ext cx="758825" cy="1016000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">
            <a:extLst>
              <a:ext uri="{FF2B5EF4-FFF2-40B4-BE49-F238E27FC236}">
                <a16:creationId xmlns:a16="http://schemas.microsoft.com/office/drawing/2014/main" id="{F9B917B5-7876-46A0-8AC9-B2B5FEC3F1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546100"/>
            <a:ext cx="8304965" cy="11811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9FE3"/>
                </a:solidFill>
              </a:rPr>
              <a:t>AxIN® </a:t>
            </a:r>
            <a:r>
              <a:rPr lang="en-US" sz="5400" dirty="0"/>
              <a:t>Provisional workflow</a:t>
            </a:r>
            <a:r>
              <a:rPr lang="en-US" dirty="0">
                <a:solidFill>
                  <a:srgbClr val="009FE3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2952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A90AFD8-C9F5-47FE-A534-536E421946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83823D-49EF-4C8C-8F33-9BCBA7CA06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8000" indent="-285750">
              <a:buFont typeface="Wingdings" panose="05000000000000000000" pitchFamily="2" charset="2"/>
              <a:buChar char="§"/>
            </a:pPr>
            <a:r>
              <a:rPr lang="en-US" b="0"/>
              <a:t>AxIN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What is AxIN?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Indications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Benefits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Components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Manipulation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AxIN provisional workflow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 b="1">
                <a:solidFill>
                  <a:schemeClr val="accent2"/>
                </a:solidFill>
              </a:rPr>
              <a:t>AxIN definitive workflow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Clinical case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Ancillaries for lab and practitioner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Competitors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Take home message</a:t>
            </a:r>
          </a:p>
          <a:p>
            <a:pPr marL="571500" lvl="1">
              <a:buFont typeface="Wingdings" panose="05000000000000000000" pitchFamily="2" charset="2"/>
              <a:buChar char="§"/>
            </a:pPr>
            <a:endParaRPr lang="en-US"/>
          </a:p>
          <a:p>
            <a:pPr lvl="1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0AF1FF6-7930-4381-9B62-A847807BC7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magen 15" descr="Imagen que contiene tabla, sostener, negro, cuchillo&#10;&#10;Descripción generada automáticamente">
            <a:extLst>
              <a:ext uri="{FF2B5EF4-FFF2-40B4-BE49-F238E27FC236}">
                <a16:creationId xmlns:a16="http://schemas.microsoft.com/office/drawing/2014/main" id="{6B17B7B7-E063-4742-A171-06E8E5F593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927" y="546712"/>
            <a:ext cx="2886835" cy="59416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7259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C0C823-4B8C-4781-968B-915AD43B41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97408" y="886721"/>
            <a:ext cx="1531892" cy="234000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5BB6A6B-2193-4E10-9691-EBD6DB1CA0A2}"/>
              </a:ext>
            </a:extLst>
          </p:cNvPr>
          <p:cNvSpPr txBox="1"/>
          <p:nvPr/>
        </p:nvSpPr>
        <p:spPr>
          <a:xfrm>
            <a:off x="542609" y="1505826"/>
            <a:ext cx="9330703" cy="6261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</a:pPr>
            <a:r>
              <a:rPr lang="es-ES" sz="2400" b="1" dirty="0">
                <a:solidFill>
                  <a:srgbClr val="003A6F"/>
                </a:solidFill>
              </a:rPr>
              <a:t>LAB WORKFLOW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0B72019-9EF3-4596-B6AC-8A69D6107EAB}"/>
              </a:ext>
            </a:extLst>
          </p:cNvPr>
          <p:cNvSpPr txBox="1"/>
          <p:nvPr/>
        </p:nvSpPr>
        <p:spPr>
          <a:xfrm>
            <a:off x="542609" y="2351782"/>
            <a:ext cx="2581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3A6F"/>
                </a:solidFill>
              </a:rPr>
              <a:t>CAD design (exocat, DW, 3shape)</a:t>
            </a:r>
          </a:p>
          <a:p>
            <a:r>
              <a:rPr lang="en-US" sz="1600">
                <a:solidFill>
                  <a:srgbClr val="003A6F"/>
                </a:solidFill>
              </a:rPr>
              <a:t>or sent model / wax-up</a:t>
            </a:r>
          </a:p>
        </p:txBody>
      </p:sp>
      <p:pic>
        <p:nvPicPr>
          <p:cNvPr id="10" name="Espace réservé du contenu 3">
            <a:extLst>
              <a:ext uri="{FF2B5EF4-FFF2-40B4-BE49-F238E27FC236}">
                <a16:creationId xmlns:a16="http://schemas.microsoft.com/office/drawing/2014/main" id="{397561AE-A0E1-4B16-A0D2-E7A142DF26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9131" y="5116377"/>
            <a:ext cx="1071226" cy="1342097"/>
          </a:xfrm>
          <a:prstGeom prst="rect">
            <a:avLst/>
          </a:prstGeom>
        </p:spPr>
      </p:pic>
      <p:pic>
        <p:nvPicPr>
          <p:cNvPr id="11" name="Espace réservé du contenu 3">
            <a:extLst>
              <a:ext uri="{FF2B5EF4-FFF2-40B4-BE49-F238E27FC236}">
                <a16:creationId xmlns:a16="http://schemas.microsoft.com/office/drawing/2014/main" id="{A93CFC10-C1EB-4F97-A31F-DEF2DE44FA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5835" y="3209691"/>
            <a:ext cx="1071226" cy="1354339"/>
          </a:xfrm>
          <a:prstGeom prst="rect">
            <a:avLst/>
          </a:prstGeom>
        </p:spPr>
      </p:pic>
      <p:pic>
        <p:nvPicPr>
          <p:cNvPr id="12" name="Image 4">
            <a:extLst>
              <a:ext uri="{FF2B5EF4-FFF2-40B4-BE49-F238E27FC236}">
                <a16:creationId xmlns:a16="http://schemas.microsoft.com/office/drawing/2014/main" id="{E9634584-992E-4CE2-A174-9CFCCF97D5D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91255" y="3083571"/>
            <a:ext cx="883998" cy="1884636"/>
          </a:xfrm>
          <a:prstGeom prst="rect">
            <a:avLst/>
          </a:prstGeom>
        </p:spPr>
      </p:pic>
      <p:pic>
        <p:nvPicPr>
          <p:cNvPr id="13" name="Image 5">
            <a:extLst>
              <a:ext uri="{FF2B5EF4-FFF2-40B4-BE49-F238E27FC236}">
                <a16:creationId xmlns:a16="http://schemas.microsoft.com/office/drawing/2014/main" id="{D84F5B97-732B-4453-A0FE-52DE07BD723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2356" y="3203529"/>
            <a:ext cx="1000637" cy="1411942"/>
          </a:xfrm>
          <a:prstGeom prst="rect">
            <a:avLst/>
          </a:prstGeom>
        </p:spPr>
      </p:pic>
      <p:pic>
        <p:nvPicPr>
          <p:cNvPr id="15" name="Image 31">
            <a:extLst>
              <a:ext uri="{FF2B5EF4-FFF2-40B4-BE49-F238E27FC236}">
                <a16:creationId xmlns:a16="http://schemas.microsoft.com/office/drawing/2014/main" id="{311FE88D-450A-421D-A986-32739D48A8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1183" y="3091946"/>
            <a:ext cx="1000637" cy="1411942"/>
          </a:xfrm>
          <a:prstGeom prst="rect">
            <a:avLst/>
          </a:prstGeom>
        </p:spPr>
      </p:pic>
      <p:pic>
        <p:nvPicPr>
          <p:cNvPr id="16" name="Espace réservé du contenu 3">
            <a:extLst>
              <a:ext uri="{FF2B5EF4-FFF2-40B4-BE49-F238E27FC236}">
                <a16:creationId xmlns:a16="http://schemas.microsoft.com/office/drawing/2014/main" id="{CF0D58F4-F64A-4650-858B-38504E7C65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1157" y="4933829"/>
            <a:ext cx="1071226" cy="1342097"/>
          </a:xfrm>
          <a:prstGeom prst="rect">
            <a:avLst/>
          </a:prstGeom>
        </p:spPr>
      </p:pic>
      <p:sp>
        <p:nvSpPr>
          <p:cNvPr id="17" name="ZoneTexte 21">
            <a:extLst>
              <a:ext uri="{FF2B5EF4-FFF2-40B4-BE49-F238E27FC236}">
                <a16:creationId xmlns:a16="http://schemas.microsoft.com/office/drawing/2014/main" id="{60A76C14-F766-4076-A7B0-6B0B50047FCD}"/>
              </a:ext>
            </a:extLst>
          </p:cNvPr>
          <p:cNvSpPr txBox="1"/>
          <p:nvPr/>
        </p:nvSpPr>
        <p:spPr>
          <a:xfrm>
            <a:off x="6022546" y="4547914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7696B4"/>
                </a:solidFill>
                <a:sym typeface="Wingdings 2" panose="05020102010507070707" pitchFamily="18" charset="2"/>
              </a:rPr>
              <a:t></a:t>
            </a:r>
            <a:endParaRPr lang="fr-FR" sz="3200" dirty="0">
              <a:solidFill>
                <a:srgbClr val="7696B4"/>
              </a:solidFill>
            </a:endParaRPr>
          </a:p>
        </p:txBody>
      </p:sp>
      <p:sp>
        <p:nvSpPr>
          <p:cNvPr id="18" name="Double flèche verticale 22">
            <a:extLst>
              <a:ext uri="{FF2B5EF4-FFF2-40B4-BE49-F238E27FC236}">
                <a16:creationId xmlns:a16="http://schemas.microsoft.com/office/drawing/2014/main" id="{890597FD-38D8-4D11-97BC-AFBEC38AE104}"/>
              </a:ext>
            </a:extLst>
          </p:cNvPr>
          <p:cNvSpPr/>
          <p:nvPr/>
        </p:nvSpPr>
        <p:spPr>
          <a:xfrm>
            <a:off x="9333873" y="4564030"/>
            <a:ext cx="171446" cy="55292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43">
            <a:extLst>
              <a:ext uri="{FF2B5EF4-FFF2-40B4-BE49-F238E27FC236}">
                <a16:creationId xmlns:a16="http://schemas.microsoft.com/office/drawing/2014/main" id="{C492F517-D032-4EFC-B0BD-91060ECEEB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042" y="3451831"/>
            <a:ext cx="1808352" cy="1502715"/>
          </a:xfrm>
          <a:prstGeom prst="rect">
            <a:avLst/>
          </a:prstGeom>
        </p:spPr>
      </p:pic>
      <p:pic>
        <p:nvPicPr>
          <p:cNvPr id="20" name="Image 44">
            <a:extLst>
              <a:ext uri="{FF2B5EF4-FFF2-40B4-BE49-F238E27FC236}">
                <a16:creationId xmlns:a16="http://schemas.microsoft.com/office/drawing/2014/main" id="{457C7CD7-D63D-4F02-901C-7528EDCB2C7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4058" y="3642182"/>
            <a:ext cx="2116641" cy="942208"/>
          </a:xfrm>
          <a:prstGeom prst="rect">
            <a:avLst/>
          </a:prstGeom>
        </p:spPr>
      </p:pic>
      <p:grpSp>
        <p:nvGrpSpPr>
          <p:cNvPr id="21" name="Groupe 34">
            <a:extLst>
              <a:ext uri="{FF2B5EF4-FFF2-40B4-BE49-F238E27FC236}">
                <a16:creationId xmlns:a16="http://schemas.microsoft.com/office/drawing/2014/main" id="{7986B375-E478-42A2-9B2A-870BF8A5EB74}"/>
              </a:ext>
            </a:extLst>
          </p:cNvPr>
          <p:cNvGrpSpPr/>
          <p:nvPr/>
        </p:nvGrpSpPr>
        <p:grpSpPr>
          <a:xfrm>
            <a:off x="7612710" y="4503889"/>
            <a:ext cx="725523" cy="1384089"/>
            <a:chOff x="5348972" y="4115565"/>
            <a:chExt cx="725523" cy="1384089"/>
          </a:xfrm>
        </p:grpSpPr>
        <p:pic>
          <p:nvPicPr>
            <p:cNvPr id="23" name="Image 40">
              <a:extLst>
                <a:ext uri="{FF2B5EF4-FFF2-40B4-BE49-F238E27FC236}">
                  <a16:creationId xmlns:a16="http://schemas.microsoft.com/office/drawing/2014/main" id="{6B9BE77B-B6CA-4F65-82EB-A70229B4B8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48972" y="4115565"/>
              <a:ext cx="725523" cy="1384089"/>
            </a:xfrm>
            <a:prstGeom prst="rect">
              <a:avLst/>
            </a:prstGeom>
          </p:spPr>
        </p:pic>
        <p:pic>
          <p:nvPicPr>
            <p:cNvPr id="24" name="Image 42">
              <a:extLst>
                <a:ext uri="{FF2B5EF4-FFF2-40B4-BE49-F238E27FC236}">
                  <a16:creationId xmlns:a16="http://schemas.microsoft.com/office/drawing/2014/main" id="{EA6543E7-0486-461D-9A77-C1E7108C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2801" y="4427507"/>
              <a:ext cx="519755" cy="830720"/>
            </a:xfrm>
            <a:prstGeom prst="rect">
              <a:avLst/>
            </a:prstGeom>
          </p:spPr>
        </p:pic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8713686-112D-4129-B0A5-E54398B9452B}"/>
              </a:ext>
            </a:extLst>
          </p:cNvPr>
          <p:cNvSpPr txBox="1"/>
          <p:nvPr/>
        </p:nvSpPr>
        <p:spPr>
          <a:xfrm>
            <a:off x="3123829" y="3041001"/>
            <a:ext cx="1165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3A6F"/>
                </a:solidFill>
              </a:rPr>
              <a:t>web order*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391E30E-5BD2-4FB6-9B2B-F92EABF25A03}"/>
              </a:ext>
            </a:extLst>
          </p:cNvPr>
          <p:cNvSpPr txBox="1"/>
          <p:nvPr/>
        </p:nvSpPr>
        <p:spPr>
          <a:xfrm>
            <a:off x="5479555" y="1985047"/>
            <a:ext cx="1734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3A6F"/>
                </a:solidFill>
              </a:rPr>
              <a:t>Reception of crown and final base, unassembled</a:t>
            </a:r>
          </a:p>
          <a:p>
            <a:endParaRPr lang="en-US" sz="1600">
              <a:solidFill>
                <a:srgbClr val="003A6F"/>
              </a:solidFill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FC86D71-F931-4838-AA27-8E7FD916C8BD}"/>
              </a:ext>
            </a:extLst>
          </p:cNvPr>
          <p:cNvSpPr txBox="1"/>
          <p:nvPr/>
        </p:nvSpPr>
        <p:spPr>
          <a:xfrm>
            <a:off x="7493690" y="1972300"/>
            <a:ext cx="14354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3A6F"/>
                </a:solidFill>
              </a:rPr>
              <a:t>Crown finishing on laboratory basis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91E44F44-7622-4E68-B613-4C578C60C6D1}"/>
              </a:ext>
            </a:extLst>
          </p:cNvPr>
          <p:cNvSpPr txBox="1"/>
          <p:nvPr/>
        </p:nvSpPr>
        <p:spPr>
          <a:xfrm>
            <a:off x="9569711" y="1741623"/>
            <a:ext cx="2461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3A6F"/>
                </a:solidFill>
              </a:rPr>
              <a:t>Assembling the crown in its correct position on the final base with its screw before sending it to the clinic</a:t>
            </a:r>
          </a:p>
        </p:txBody>
      </p:sp>
      <p:sp>
        <p:nvSpPr>
          <p:cNvPr id="38" name="Flèche droite 29">
            <a:extLst>
              <a:ext uri="{FF2B5EF4-FFF2-40B4-BE49-F238E27FC236}">
                <a16:creationId xmlns:a16="http://schemas.microsoft.com/office/drawing/2014/main" id="{95297A1D-7631-4FCA-AF06-15C8ABCBAAC3}"/>
              </a:ext>
            </a:extLst>
          </p:cNvPr>
          <p:cNvSpPr/>
          <p:nvPr/>
        </p:nvSpPr>
        <p:spPr>
          <a:xfrm>
            <a:off x="7117204" y="2409688"/>
            <a:ext cx="292247" cy="272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39" name="Flèche droite 37">
            <a:extLst>
              <a:ext uri="{FF2B5EF4-FFF2-40B4-BE49-F238E27FC236}">
                <a16:creationId xmlns:a16="http://schemas.microsoft.com/office/drawing/2014/main" id="{168D1D50-D18D-4F5B-81EF-7421D685B776}"/>
              </a:ext>
            </a:extLst>
          </p:cNvPr>
          <p:cNvSpPr/>
          <p:nvPr/>
        </p:nvSpPr>
        <p:spPr>
          <a:xfrm>
            <a:off x="2629599" y="3023513"/>
            <a:ext cx="292247" cy="272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40" name="Flèche droite 14">
            <a:extLst>
              <a:ext uri="{FF2B5EF4-FFF2-40B4-BE49-F238E27FC236}">
                <a16:creationId xmlns:a16="http://schemas.microsoft.com/office/drawing/2014/main" id="{3929F739-E9F9-4132-90A3-529077ACED25}"/>
              </a:ext>
            </a:extLst>
          </p:cNvPr>
          <p:cNvSpPr/>
          <p:nvPr/>
        </p:nvSpPr>
        <p:spPr>
          <a:xfrm>
            <a:off x="5047455" y="2324245"/>
            <a:ext cx="292247" cy="272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41" name="Flèche droite 29">
            <a:extLst>
              <a:ext uri="{FF2B5EF4-FFF2-40B4-BE49-F238E27FC236}">
                <a16:creationId xmlns:a16="http://schemas.microsoft.com/office/drawing/2014/main" id="{C4E5068F-3462-43C2-8D32-65342450E634}"/>
              </a:ext>
            </a:extLst>
          </p:cNvPr>
          <p:cNvSpPr/>
          <p:nvPr/>
        </p:nvSpPr>
        <p:spPr>
          <a:xfrm>
            <a:off x="8964762" y="2324206"/>
            <a:ext cx="292247" cy="272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29" name="Espace réservé du texte 1">
            <a:extLst>
              <a:ext uri="{FF2B5EF4-FFF2-40B4-BE49-F238E27FC236}">
                <a16:creationId xmlns:a16="http://schemas.microsoft.com/office/drawing/2014/main" id="{80326E5E-D6EE-42C1-ACAF-EA8044B199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546100"/>
            <a:ext cx="7315150" cy="11811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9FE3"/>
                </a:solidFill>
              </a:rPr>
              <a:t>AxIN® </a:t>
            </a:r>
            <a:r>
              <a:rPr lang="en-US" sz="4800" dirty="0"/>
              <a:t>Definitive workflow</a:t>
            </a:r>
            <a:r>
              <a:rPr lang="en-US" dirty="0">
                <a:solidFill>
                  <a:srgbClr val="009FE3"/>
                </a:solidFill>
              </a:rPr>
              <a:t>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C0A5D39-6502-4D03-86F0-9A2C2C95FF8B}"/>
              </a:ext>
            </a:extLst>
          </p:cNvPr>
          <p:cNvSpPr txBox="1"/>
          <p:nvPr/>
        </p:nvSpPr>
        <p:spPr>
          <a:xfrm>
            <a:off x="322110" y="5175326"/>
            <a:ext cx="50175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Reminder: </a:t>
            </a:r>
            <a:r>
              <a:rPr lang="en-US"/>
              <a:t>Before the 1</a:t>
            </a:r>
            <a:r>
              <a:rPr lang="en-US" baseline="30000"/>
              <a:t>st</a:t>
            </a:r>
            <a:r>
              <a:rPr lang="en-US"/>
              <a:t> case:</a:t>
            </a:r>
          </a:p>
          <a:p>
            <a:r>
              <a:rPr lang="en-US"/>
              <a:t>download the new implant library with AxIN 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1600" i="1"/>
              <a:t>Done by Mersch</a:t>
            </a:r>
            <a:endParaRPr lang="en-US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012A8DD-8E16-4F03-BCF5-61404AF1ADD4}"/>
              </a:ext>
            </a:extLst>
          </p:cNvPr>
          <p:cNvSpPr txBox="1"/>
          <p:nvPr/>
        </p:nvSpPr>
        <p:spPr>
          <a:xfrm>
            <a:off x="9938613" y="5195933"/>
            <a:ext cx="22533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  <a:sym typeface="Wingdings"/>
              </a:rPr>
              <a:t>Reco : </a:t>
            </a:r>
            <a:r>
              <a:rPr lang="en-GB" sz="1400" b="1" dirty="0">
                <a:solidFill>
                  <a:srgbClr val="FF0000"/>
                </a:solidFill>
                <a:sym typeface="Wingdings"/>
              </a:rPr>
              <a:t>delivered not mounted on the model</a:t>
            </a:r>
            <a:endParaRPr lang="fr-FR" sz="1400" b="1" dirty="0">
              <a:solidFill>
                <a:srgbClr val="FF0000"/>
              </a:solidFill>
              <a:sym typeface="Wingdings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694AF0CC-35FD-4EFB-AF73-31C4AA7FA048}"/>
              </a:ext>
            </a:extLst>
          </p:cNvPr>
          <p:cNvSpPr txBox="1"/>
          <p:nvPr/>
        </p:nvSpPr>
        <p:spPr>
          <a:xfrm>
            <a:off x="252285" y="6252230"/>
            <a:ext cx="63204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3"/>
                </a:solidFill>
              </a:rPr>
              <a:t>* </a:t>
            </a:r>
            <a:r>
              <a:rPr lang="en-GB" sz="1600" dirty="0" err="1">
                <a:solidFill>
                  <a:schemeClr val="accent3"/>
                </a:solidFill>
              </a:rPr>
              <a:t>AxIN</a:t>
            </a:r>
            <a:r>
              <a:rPr lang="en-GB" sz="1600" dirty="0">
                <a:solidFill>
                  <a:schemeClr val="accent3"/>
                </a:solidFill>
              </a:rPr>
              <a:t> contraindicated in </a:t>
            </a:r>
            <a:r>
              <a:rPr lang="en-GB" sz="1600" dirty="0" err="1">
                <a:solidFill>
                  <a:schemeClr val="accent3"/>
                </a:solidFill>
              </a:rPr>
              <a:t>Ht</a:t>
            </a:r>
            <a:r>
              <a:rPr lang="en-GB" sz="1600" dirty="0">
                <a:solidFill>
                  <a:schemeClr val="accent3"/>
                </a:solidFill>
              </a:rPr>
              <a:t> 1.5 in molar sector =&gt; choose base plate </a:t>
            </a:r>
            <a:r>
              <a:rPr lang="en-GB" sz="1600" dirty="0" err="1">
                <a:solidFill>
                  <a:schemeClr val="accent3"/>
                </a:solidFill>
              </a:rPr>
              <a:t>Ht</a:t>
            </a:r>
            <a:r>
              <a:rPr lang="en-GB" sz="1600" dirty="0">
                <a:solidFill>
                  <a:schemeClr val="accent3"/>
                </a:solidFill>
              </a:rPr>
              <a:t> 2.5, if case BL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5282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D9D7191-8E17-4602-A36A-18B050A987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rgbClr val="009FE3"/>
                </a:solidFill>
              </a:rPr>
              <a:t>AxIN® </a:t>
            </a:r>
            <a:r>
              <a:rPr lang="en-GB" sz="5400" dirty="0"/>
              <a:t>Definitive workflow</a:t>
            </a:r>
            <a:r>
              <a:rPr lang="en-GB" dirty="0">
                <a:solidFill>
                  <a:srgbClr val="009FE3"/>
                </a:solidFill>
              </a:rPr>
              <a:t> 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79F1F5B2-A0D6-4E26-A75C-5CFAC18256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2274076" y="3870899"/>
            <a:ext cx="2893457" cy="1996362"/>
            <a:chOff x="1157623" y="1800557"/>
            <a:chExt cx="2893457" cy="1996362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7623" y="2169889"/>
              <a:ext cx="1261450" cy="1627030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2100210" y="1800557"/>
              <a:ext cx="10070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Cut back</a:t>
              </a:r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1077" y="2183355"/>
              <a:ext cx="1190003" cy="1613564"/>
            </a:xfrm>
            <a:prstGeom prst="rect">
              <a:avLst/>
            </a:prstGeom>
          </p:spPr>
        </p:pic>
      </p:grpSp>
      <p:grpSp>
        <p:nvGrpSpPr>
          <p:cNvPr id="16" name="Groupe 15"/>
          <p:cNvGrpSpPr/>
          <p:nvPr/>
        </p:nvGrpSpPr>
        <p:grpSpPr>
          <a:xfrm>
            <a:off x="7263027" y="2845435"/>
            <a:ext cx="2612500" cy="3383641"/>
            <a:chOff x="5430711" y="2180806"/>
            <a:chExt cx="2612500" cy="3383641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90844" y="2857631"/>
              <a:ext cx="1155470" cy="1341063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3961" y="2857631"/>
              <a:ext cx="1075838" cy="1531487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3308" y="4454151"/>
              <a:ext cx="1289903" cy="1110296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0711" y="4393313"/>
              <a:ext cx="1131511" cy="984151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5903872" y="2180806"/>
              <a:ext cx="1483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Homothetical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5806350" y="2514172"/>
              <a:ext cx="38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0°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7133254" y="2528487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15°</a:t>
              </a:r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463809" y="2090696"/>
            <a:ext cx="680199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</a:rPr>
              <a:t>Design options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/>
              <a:t>Homothetical / Reduction </a:t>
            </a:r>
            <a:r>
              <a:rPr lang="en-US" sz="2000"/>
              <a:t>and ordering of sina Z/T/ML/XT-T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/>
              <a:t>Cut back » </a:t>
            </a:r>
            <a:r>
              <a:rPr lang="en-US" sz="2000"/>
              <a:t>and ordering of sina ML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6384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D9D7191-8E17-4602-A36A-18B050A987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>
                <a:solidFill>
                  <a:srgbClr val="009FE3"/>
                </a:solidFill>
              </a:rPr>
              <a:t>AxIN® </a:t>
            </a:r>
            <a:r>
              <a:rPr lang="en-US" sz="5400"/>
              <a:t>Definitive workflow</a:t>
            </a:r>
            <a:r>
              <a:rPr lang="en-US">
                <a:solidFill>
                  <a:srgbClr val="009FE3"/>
                </a:solidFill>
              </a:rPr>
              <a:t> 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79F1F5B2-A0D6-4E26-A75C-5CFAC18256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62465" y="2261518"/>
            <a:ext cx="74355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Ceramisation</a:t>
            </a:r>
            <a:r>
              <a:rPr lang="en-US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the crown</a:t>
            </a:r>
          </a:p>
          <a:p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-base are mandatory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screwed at 5 N.cm</a:t>
            </a:r>
          </a:p>
          <a:p>
            <a:pPr lvl="0">
              <a:tabLst>
                <a:tab pos="457200" algn="l"/>
              </a:tabLs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crown platform must be clean of ceramic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(glazure) to have a perfect fit 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-base, a correct deployment of the wings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Image 8">
            <a:extLst>
              <a:ext uri="{FF2B5EF4-FFF2-40B4-BE49-F238E27FC236}">
                <a16:creationId xmlns:a16="http://schemas.microsoft.com/office/drawing/2014/main" id="{BE85C303-43FD-460B-939D-66AD241448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0749" y="2606066"/>
            <a:ext cx="621707" cy="1186038"/>
          </a:xfrm>
          <a:prstGeom prst="rect">
            <a:avLst/>
          </a:prstGeom>
        </p:spPr>
      </p:pic>
      <p:pic>
        <p:nvPicPr>
          <p:cNvPr id="20" name="Imagen 61" descr="Imagen que contiene luz&#10;&#10;Descripción generada automáticamente">
            <a:extLst>
              <a:ext uri="{FF2B5EF4-FFF2-40B4-BE49-F238E27FC236}">
                <a16:creationId xmlns:a16="http://schemas.microsoft.com/office/drawing/2014/main" id="{9E983B45-2147-4824-B5F8-B97FE3C79A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3015" y="2606066"/>
            <a:ext cx="891635" cy="134063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C3D7DB7-E046-47FE-81A9-B064EFB217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5063" y="2715208"/>
            <a:ext cx="1654472" cy="17226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3860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BA7456F-CBFC-4997-A6C5-DB6E67C467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0344" y="530586"/>
            <a:ext cx="5901491" cy="1180270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rgbClr val="009FE3"/>
                </a:solidFill>
              </a:rPr>
              <a:t>AxIN® </a:t>
            </a:r>
          </a:p>
          <a:p>
            <a:r>
              <a:rPr lang="en-GB" dirty="0">
                <a:solidFill>
                  <a:srgbClr val="003A6F"/>
                </a:solidFill>
              </a:rPr>
              <a:t>What is it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F1C342-4422-49AF-9BF0-8A14D42065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products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3631ADC-3336-442E-BF6F-7AED7CF5AE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sz="1800"/>
              <a:t>A customized </a:t>
            </a:r>
            <a:r>
              <a:rPr lang="en-GB" sz="1800" b="1"/>
              <a:t>SR tooth in zirconia </a:t>
            </a:r>
            <a:r>
              <a:rPr lang="en-GB" sz="1800"/>
              <a:t>with an ingenious </a:t>
            </a:r>
            <a:r>
              <a:rPr lang="en-GB" sz="1800" b="1"/>
              <a:t>Angulated Access </a:t>
            </a:r>
            <a:r>
              <a:rPr lang="en-GB" sz="1800"/>
              <a:t>performed in </a:t>
            </a:r>
            <a:r>
              <a:rPr lang="en-GB" b="1">
                <a:solidFill>
                  <a:srgbClr val="009FE3"/>
                </a:solidFill>
              </a:rPr>
              <a:t>Simeda</a:t>
            </a:r>
            <a:r>
              <a:rPr lang="en-GB">
                <a:solidFill>
                  <a:srgbClr val="009FE3"/>
                </a:solidFill>
              </a:rPr>
              <a:t>®</a:t>
            </a:r>
            <a:r>
              <a:rPr lang="en-GB"/>
              <a:t> CMC</a:t>
            </a:r>
          </a:p>
        </p:txBody>
      </p:sp>
      <p:pic>
        <p:nvPicPr>
          <p:cNvPr id="5" name="Image 4">
            <a:hlinkClick r:id="rId4"/>
            <a:extLst>
              <a:ext uri="{FF2B5EF4-FFF2-40B4-BE49-F238E27FC236}">
                <a16:creationId xmlns:a16="http://schemas.microsoft.com/office/drawing/2014/main" id="{309C2280-425B-476A-B253-3E927212D3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8992" y="2836562"/>
            <a:ext cx="6919937" cy="39198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1780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C0C823-4B8C-4781-968B-915AD43B41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97408" y="886721"/>
            <a:ext cx="1531892" cy="234000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5BB6A6B-2193-4E10-9691-EBD6DB1CA0A2}"/>
              </a:ext>
            </a:extLst>
          </p:cNvPr>
          <p:cNvSpPr txBox="1"/>
          <p:nvPr/>
        </p:nvSpPr>
        <p:spPr>
          <a:xfrm>
            <a:off x="531934" y="1154683"/>
            <a:ext cx="9330703" cy="6261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</a:pPr>
            <a:r>
              <a:rPr lang="es-ES" sz="2400" b="1" dirty="0">
                <a:solidFill>
                  <a:srgbClr val="003A6F"/>
                </a:solidFill>
              </a:rPr>
              <a:t>PRACTITIONER WORKFLOW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0B72019-9EF3-4596-B6AC-8A69D6107EAB}"/>
              </a:ext>
            </a:extLst>
          </p:cNvPr>
          <p:cNvSpPr txBox="1"/>
          <p:nvPr/>
        </p:nvSpPr>
        <p:spPr>
          <a:xfrm>
            <a:off x="315972" y="2333488"/>
            <a:ext cx="2065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3A6F"/>
                </a:solidFill>
              </a:rPr>
              <a:t>Reception of the tooth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8713686-112D-4129-B0A5-E54398B9452B}"/>
              </a:ext>
            </a:extLst>
          </p:cNvPr>
          <p:cNvSpPr txBox="1"/>
          <p:nvPr/>
        </p:nvSpPr>
        <p:spPr>
          <a:xfrm>
            <a:off x="3511806" y="2335037"/>
            <a:ext cx="2581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3A6F"/>
                </a:solidFill>
              </a:rPr>
              <a:t>Placement on the implant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391E30E-5BD2-4FB6-9B2B-F92EABF25A03}"/>
              </a:ext>
            </a:extLst>
          </p:cNvPr>
          <p:cNvSpPr txBox="1"/>
          <p:nvPr/>
        </p:nvSpPr>
        <p:spPr>
          <a:xfrm>
            <a:off x="6495939" y="2233615"/>
            <a:ext cx="1734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3A6F"/>
                </a:solidFill>
              </a:rPr>
              <a:t>Screwing with ball wrench key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FC86D71-F931-4838-AA27-8E7FD916C8BD}"/>
              </a:ext>
            </a:extLst>
          </p:cNvPr>
          <p:cNvSpPr txBox="1"/>
          <p:nvPr/>
        </p:nvSpPr>
        <p:spPr>
          <a:xfrm>
            <a:off x="9619348" y="2233615"/>
            <a:ext cx="2244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3A6F"/>
                </a:solidFill>
              </a:rPr>
              <a:t>Check with an X ray</a:t>
            </a:r>
          </a:p>
        </p:txBody>
      </p:sp>
      <p:pic>
        <p:nvPicPr>
          <p:cNvPr id="26" name="Image 6">
            <a:extLst>
              <a:ext uri="{FF2B5EF4-FFF2-40B4-BE49-F238E27FC236}">
                <a16:creationId xmlns:a16="http://schemas.microsoft.com/office/drawing/2014/main" id="{82FDF46D-70F4-4954-8916-4382C3BE0D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865" y="3081819"/>
            <a:ext cx="1418782" cy="3181058"/>
          </a:xfrm>
          <a:prstGeom prst="rect">
            <a:avLst/>
          </a:prstGeom>
        </p:spPr>
      </p:pic>
      <p:pic>
        <p:nvPicPr>
          <p:cNvPr id="27" name="Image 23">
            <a:extLst>
              <a:ext uri="{FF2B5EF4-FFF2-40B4-BE49-F238E27FC236}">
                <a16:creationId xmlns:a16="http://schemas.microsoft.com/office/drawing/2014/main" id="{BA239F65-B3C0-462C-A893-7BBE44B8AD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6889" y="4416870"/>
            <a:ext cx="1466091" cy="1834986"/>
          </a:xfrm>
          <a:prstGeom prst="rect">
            <a:avLst/>
          </a:prstGeom>
        </p:spPr>
      </p:pic>
      <p:pic>
        <p:nvPicPr>
          <p:cNvPr id="30" name="Picture 20" descr="U:\prothèse axiom\gamme vissée\visuels Multi-Unit\Picto-serrage-25Ncm.png">
            <a:extLst>
              <a:ext uri="{FF2B5EF4-FFF2-40B4-BE49-F238E27FC236}">
                <a16:creationId xmlns:a16="http://schemas.microsoft.com/office/drawing/2014/main" id="{2F95AD4F-6215-4EA0-9F19-04DA4B126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6026" y="4416870"/>
            <a:ext cx="908687" cy="77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Imagen que contiene competencia de atletismo, luz&#10;&#10;Descripción generada automáticamente">
            <a:extLst>
              <a:ext uri="{FF2B5EF4-FFF2-40B4-BE49-F238E27FC236}">
                <a16:creationId xmlns:a16="http://schemas.microsoft.com/office/drawing/2014/main" id="{B7DD04A7-B9CA-46F8-B56A-946E3446D0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966" y="2828802"/>
            <a:ext cx="1209417" cy="2420059"/>
          </a:xfrm>
          <a:prstGeom prst="rect">
            <a:avLst/>
          </a:prstGeom>
        </p:spPr>
      </p:pic>
      <p:pic>
        <p:nvPicPr>
          <p:cNvPr id="32" name="Imagen 31" descr="Imagen que contiene competencia de atletismo, luz&#10;&#10;Descripción generada automáticamente">
            <a:extLst>
              <a:ext uri="{FF2B5EF4-FFF2-40B4-BE49-F238E27FC236}">
                <a16:creationId xmlns:a16="http://schemas.microsoft.com/office/drawing/2014/main" id="{2BDCB378-E7FF-4F51-A1F1-534A1EDD8D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5227" y="2436549"/>
            <a:ext cx="1209417" cy="2420059"/>
          </a:xfrm>
          <a:prstGeom prst="rect">
            <a:avLst/>
          </a:prstGeom>
        </p:spPr>
      </p:pic>
      <p:sp>
        <p:nvSpPr>
          <p:cNvPr id="40" name="Flèche droite 29">
            <a:extLst>
              <a:ext uri="{FF2B5EF4-FFF2-40B4-BE49-F238E27FC236}">
                <a16:creationId xmlns:a16="http://schemas.microsoft.com/office/drawing/2014/main" id="{E329C238-2A89-439D-B7AD-F7B40C319B66}"/>
              </a:ext>
            </a:extLst>
          </p:cNvPr>
          <p:cNvSpPr/>
          <p:nvPr/>
        </p:nvSpPr>
        <p:spPr>
          <a:xfrm>
            <a:off x="8508650" y="2327918"/>
            <a:ext cx="292247" cy="272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41" name="Flèche droite 37">
            <a:extLst>
              <a:ext uri="{FF2B5EF4-FFF2-40B4-BE49-F238E27FC236}">
                <a16:creationId xmlns:a16="http://schemas.microsoft.com/office/drawing/2014/main" id="{A5FE7998-7345-47C8-8ABF-D332721F74E7}"/>
              </a:ext>
            </a:extLst>
          </p:cNvPr>
          <p:cNvSpPr/>
          <p:nvPr/>
        </p:nvSpPr>
        <p:spPr>
          <a:xfrm>
            <a:off x="2784291" y="2389399"/>
            <a:ext cx="292247" cy="272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42" name="Flèche droite 14">
            <a:extLst>
              <a:ext uri="{FF2B5EF4-FFF2-40B4-BE49-F238E27FC236}">
                <a16:creationId xmlns:a16="http://schemas.microsoft.com/office/drawing/2014/main" id="{334A0C2A-B40B-478A-8A3C-CB70D2F4FCE6}"/>
              </a:ext>
            </a:extLst>
          </p:cNvPr>
          <p:cNvSpPr/>
          <p:nvPr/>
        </p:nvSpPr>
        <p:spPr>
          <a:xfrm>
            <a:off x="6011071" y="2399136"/>
            <a:ext cx="292247" cy="272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20" name="Espace réservé du texte 1">
            <a:extLst>
              <a:ext uri="{FF2B5EF4-FFF2-40B4-BE49-F238E27FC236}">
                <a16:creationId xmlns:a16="http://schemas.microsoft.com/office/drawing/2014/main" id="{056597C1-CA8A-4A5B-8994-CAB698C932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546100"/>
            <a:ext cx="7768406" cy="11811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9FE3"/>
                </a:solidFill>
              </a:rPr>
              <a:t>AxIN® </a:t>
            </a:r>
            <a:r>
              <a:rPr lang="en-US" sz="5400"/>
              <a:t>Definitive workflow</a:t>
            </a:r>
            <a:r>
              <a:rPr lang="en-US">
                <a:solidFill>
                  <a:srgbClr val="009FE3"/>
                </a:solidFill>
              </a:rPr>
              <a:t> 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36271468-CA89-4E6A-B60E-028F107CF5A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9283" y="4977705"/>
            <a:ext cx="1146571" cy="1644492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CA745CA0-2813-4529-8202-E4E865C4E25D}"/>
              </a:ext>
            </a:extLst>
          </p:cNvPr>
          <p:cNvSpPr txBox="1"/>
          <p:nvPr/>
        </p:nvSpPr>
        <p:spPr>
          <a:xfrm>
            <a:off x="9172373" y="5507563"/>
            <a:ext cx="686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00B050"/>
                </a:solidFill>
              </a:rPr>
              <a:t>OK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035EA0F-B501-4959-BD80-A32C229D8281}"/>
              </a:ext>
            </a:extLst>
          </p:cNvPr>
          <p:cNvSpPr txBox="1"/>
          <p:nvPr/>
        </p:nvSpPr>
        <p:spPr>
          <a:xfrm>
            <a:off x="8933532" y="3332079"/>
            <a:ext cx="10204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NOT </a:t>
            </a:r>
          </a:p>
          <a:p>
            <a:r>
              <a:rPr lang="fr-FR" sz="3200" b="1" dirty="0">
                <a:solidFill>
                  <a:srgbClr val="FF0000"/>
                </a:solidFill>
              </a:rPr>
              <a:t>OK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8355724B-5941-494B-8021-61B770941F8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550" y="2906241"/>
            <a:ext cx="1316035" cy="19288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9750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C0C823-4B8C-4781-968B-915AD43B41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97408" y="886721"/>
            <a:ext cx="1531892" cy="234000"/>
          </a:xfrm>
        </p:spPr>
        <p:txBody>
          <a:bodyPr/>
          <a:lstStyle/>
          <a:p>
            <a:endParaRPr lang="fr-FR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166ECA3-6BD4-4586-B365-2D459807A235}"/>
              </a:ext>
            </a:extLst>
          </p:cNvPr>
          <p:cNvSpPr/>
          <p:nvPr/>
        </p:nvSpPr>
        <p:spPr>
          <a:xfrm>
            <a:off x="7178638" y="3202707"/>
            <a:ext cx="1204092" cy="84650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7933D55-B2AF-4802-BBFF-8359E33510A4}"/>
              </a:ext>
            </a:extLst>
          </p:cNvPr>
          <p:cNvSpPr/>
          <p:nvPr/>
        </p:nvSpPr>
        <p:spPr>
          <a:xfrm>
            <a:off x="11220368" y="6268187"/>
            <a:ext cx="971632" cy="23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5BB6A6B-2193-4E10-9691-EBD6DB1CA0A2}"/>
              </a:ext>
            </a:extLst>
          </p:cNvPr>
          <p:cNvSpPr txBox="1"/>
          <p:nvPr/>
        </p:nvSpPr>
        <p:spPr>
          <a:xfrm>
            <a:off x="590800" y="1706975"/>
            <a:ext cx="9330703" cy="1087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</a:pPr>
            <a:r>
              <a:rPr lang="en-US" sz="2400" b="1">
                <a:solidFill>
                  <a:srgbClr val="003A6F"/>
                </a:solidFill>
              </a:rPr>
              <a:t>AxIN – DEFINITIVE CROWN</a:t>
            </a:r>
          </a:p>
          <a:p>
            <a:pPr defTabSz="410751" hangingPunct="0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</a:pPr>
            <a:r>
              <a:rPr lang="en-US" sz="2000">
                <a:solidFill>
                  <a:srgbClr val="003A6F"/>
                </a:solidFill>
              </a:rPr>
              <a:t>Can be performed by laboratories with and without scanner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71CB143-389F-4C6D-A2FF-49FA48107340}"/>
              </a:ext>
            </a:extLst>
          </p:cNvPr>
          <p:cNvSpPr/>
          <p:nvPr/>
        </p:nvSpPr>
        <p:spPr>
          <a:xfrm>
            <a:off x="5967147" y="5293809"/>
            <a:ext cx="5660571" cy="333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2D504A4C-D7FE-44C7-BC40-973D402DFFE6}"/>
              </a:ext>
            </a:extLst>
          </p:cNvPr>
          <p:cNvSpPr/>
          <p:nvPr/>
        </p:nvSpPr>
        <p:spPr>
          <a:xfrm>
            <a:off x="593042" y="3555918"/>
            <a:ext cx="5374105" cy="1340635"/>
          </a:xfrm>
          <a:prstGeom prst="roundRect">
            <a:avLst/>
          </a:prstGeom>
          <a:solidFill>
            <a:srgbClr val="FCBC00"/>
          </a:solidFill>
          <a:ln>
            <a:solidFill>
              <a:srgbClr val="FC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44" indent="-285744">
              <a:buFontTx/>
              <a:buChar char="-"/>
            </a:pPr>
            <a:r>
              <a:rPr lang="fil-PH" b="1" i="1" dirty="0">
                <a:solidFill>
                  <a:schemeClr val="bg1"/>
                </a:solidFill>
              </a:rPr>
              <a:t>Angulated access up to 25º</a:t>
            </a:r>
          </a:p>
          <a:p>
            <a:pPr marL="285744" indent="-285744">
              <a:buFontTx/>
              <a:buChar char="-"/>
            </a:pPr>
            <a:r>
              <a:rPr lang="en-US" b="1" i="1" dirty="0">
                <a:solidFill>
                  <a:schemeClr val="bg1"/>
                </a:solidFill>
              </a:rPr>
              <a:t>Minimum height of the prosthesis above the base: </a:t>
            </a:r>
            <a:r>
              <a:rPr lang="fil-PH" b="1" i="1" dirty="0">
                <a:solidFill>
                  <a:schemeClr val="bg1"/>
                </a:solidFill>
              </a:rPr>
              <a:t>4.9 mm</a:t>
            </a:r>
          </a:p>
          <a:p>
            <a:pPr marL="285744" indent="-285744">
              <a:buFontTx/>
              <a:buChar char="-"/>
            </a:pPr>
            <a:r>
              <a:rPr lang="en-US" b="1" i="1" dirty="0">
                <a:solidFill>
                  <a:schemeClr val="bg1"/>
                </a:solidFill>
              </a:rPr>
              <a:t>Minimum diameter of the prosthesis </a:t>
            </a:r>
            <a:r>
              <a:rPr lang="fil-PH" b="1" i="1" dirty="0">
                <a:solidFill>
                  <a:schemeClr val="bg1"/>
                </a:solidFill>
              </a:rPr>
              <a:t>4.5 mm</a:t>
            </a:r>
          </a:p>
          <a:p>
            <a:pPr marL="285744" indent="-285744">
              <a:buFontTx/>
              <a:buChar char="-"/>
            </a:pPr>
            <a:r>
              <a:rPr lang="fil-PH" b="1" i="1" dirty="0">
                <a:solidFill>
                  <a:schemeClr val="bg1"/>
                </a:solidFill>
              </a:rPr>
              <a:t>1.5 height contra-indicated in the molar sector</a:t>
            </a:r>
            <a:endParaRPr lang="es-ES" b="1" i="1" dirty="0">
              <a:solidFill>
                <a:schemeClr val="bg1"/>
              </a:solidFill>
            </a:endParaRPr>
          </a:p>
        </p:txBody>
      </p:sp>
      <p:pic>
        <p:nvPicPr>
          <p:cNvPr id="8" name="Imagen 7" descr="Imagen que contiene objeto, luz, lámpara&#10;&#10;Descripción generada automáticamente">
            <a:extLst>
              <a:ext uri="{FF2B5EF4-FFF2-40B4-BE49-F238E27FC236}">
                <a16:creationId xmlns:a16="http://schemas.microsoft.com/office/drawing/2014/main" id="{7BFCB26B-AA65-4BD8-BE73-CB9DDA7A39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406" y="634228"/>
            <a:ext cx="4849440" cy="6858000"/>
          </a:xfrm>
          <a:prstGeom prst="rect">
            <a:avLst/>
          </a:prstGeom>
        </p:spPr>
      </p:pic>
      <p:pic>
        <p:nvPicPr>
          <p:cNvPr id="10" name="Imagen 9" descr="Imagen que contiene competencia de atletismo, luz&#10;&#10;Descripción generada automáticamente">
            <a:extLst>
              <a:ext uri="{FF2B5EF4-FFF2-40B4-BE49-F238E27FC236}">
                <a16:creationId xmlns:a16="http://schemas.microsoft.com/office/drawing/2014/main" id="{D51960B3-BE50-45D8-A5FF-D62F2242C2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1085" y="620210"/>
            <a:ext cx="4849440" cy="6858000"/>
          </a:xfrm>
          <a:prstGeom prst="rect">
            <a:avLst/>
          </a:prstGeom>
        </p:spPr>
      </p:pic>
      <p:sp>
        <p:nvSpPr>
          <p:cNvPr id="15" name="Espace réservé du texte 1">
            <a:extLst>
              <a:ext uri="{FF2B5EF4-FFF2-40B4-BE49-F238E27FC236}">
                <a16:creationId xmlns:a16="http://schemas.microsoft.com/office/drawing/2014/main" id="{629473DC-92AB-4B11-87DA-5621E3A04C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546100"/>
            <a:ext cx="8182416" cy="7636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9FE3"/>
                </a:solidFill>
              </a:rPr>
              <a:t>AxIN® </a:t>
            </a:r>
            <a:r>
              <a:rPr lang="en-US" sz="5400"/>
              <a:t>Definitive workflow</a:t>
            </a:r>
            <a:r>
              <a:rPr lang="en-US">
                <a:solidFill>
                  <a:srgbClr val="009FE3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99354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A90AFD8-C9F5-47FE-A534-536E421946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83823D-49EF-4C8C-8F33-9BCBA7CA06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8000" indent="-285750">
              <a:buFont typeface="Wingdings" panose="05000000000000000000" pitchFamily="2" charset="2"/>
              <a:buChar char="§"/>
            </a:pPr>
            <a:r>
              <a:rPr lang="en-US" b="0"/>
              <a:t>AxIN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What is AxIN?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Indications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Benefits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Components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Manipulation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AxIN provisional workflow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AxIN definitive workflow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 b="1">
                <a:solidFill>
                  <a:schemeClr val="accent2"/>
                </a:solidFill>
              </a:rPr>
              <a:t>Clinical case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Ancillaries for lab and practitioner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Take home message</a:t>
            </a:r>
          </a:p>
          <a:p>
            <a:pPr marL="571500" lvl="1">
              <a:buFont typeface="Wingdings" panose="05000000000000000000" pitchFamily="2" charset="2"/>
              <a:buChar char="§"/>
            </a:pPr>
            <a:endParaRPr lang="en-US"/>
          </a:p>
          <a:p>
            <a:pPr lvl="1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0AF1FF6-7930-4381-9B62-A847807BC7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magen 15" descr="Imagen que contiene tabla, sostener, negro, cuchillo&#10;&#10;Descripción generada automáticamente">
            <a:extLst>
              <a:ext uri="{FF2B5EF4-FFF2-40B4-BE49-F238E27FC236}">
                <a16:creationId xmlns:a16="http://schemas.microsoft.com/office/drawing/2014/main" id="{6B17B7B7-E063-4742-A171-06E8E5F593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927" y="546712"/>
            <a:ext cx="2886835" cy="59416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6463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1B392A-BBD3-4763-99CF-C229A8EDD3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7962" y="1366887"/>
            <a:ext cx="4044100" cy="1828376"/>
          </a:xfrm>
        </p:spPr>
        <p:txBody>
          <a:bodyPr/>
          <a:lstStyle/>
          <a:p>
            <a:r>
              <a:rPr lang="en-US" u="sng" dirty="0"/>
              <a:t>Case: </a:t>
            </a:r>
            <a:r>
              <a:rPr lang="en-US" dirty="0"/>
              <a:t>Illustration of the gingival development and the preparation of a temporary screw retained prosthesis</a:t>
            </a:r>
          </a:p>
          <a:p>
            <a:endParaRPr lang="en-US" dirty="0"/>
          </a:p>
          <a:p>
            <a:pPr lvl="0"/>
            <a:r>
              <a:rPr lang="fr-FR" sz="1100" b="0" dirty="0">
                <a:solidFill>
                  <a:srgbClr val="002060"/>
                </a:solidFill>
              </a:rPr>
              <a:t>Dr </a:t>
            </a:r>
            <a:r>
              <a:rPr lang="fr-FR" sz="1100" b="0" dirty="0" err="1">
                <a:solidFill>
                  <a:srgbClr val="002060"/>
                </a:solidFill>
              </a:rPr>
              <a:t>Margossian</a:t>
            </a:r>
            <a:r>
              <a:rPr lang="fr-FR" sz="1100" b="0" dirty="0">
                <a:solidFill>
                  <a:srgbClr val="002060"/>
                </a:solidFill>
              </a:rPr>
              <a:t> - TITANE – Revue Française Vol 16 / N° 3 / Sep 2019</a:t>
            </a:r>
            <a:endParaRPr lang="fr-FR" sz="400" b="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073CCA-D50B-494B-9600-1B2FECDB13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1">
            <a:extLst>
              <a:ext uri="{FF2B5EF4-FFF2-40B4-BE49-F238E27FC236}">
                <a16:creationId xmlns:a16="http://schemas.microsoft.com/office/drawing/2014/main" id="{E16BE3D7-65BD-4627-8525-1F71E584DF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546100"/>
            <a:ext cx="5902325" cy="82078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9FE3"/>
                </a:solidFill>
              </a:rPr>
              <a:t>AxIN®</a:t>
            </a:r>
            <a:r>
              <a:rPr lang="en-US" sz="4800"/>
              <a:t>clinical case</a:t>
            </a:r>
            <a:r>
              <a:rPr lang="en-US">
                <a:solidFill>
                  <a:srgbClr val="009FE3"/>
                </a:solidFill>
              </a:rPr>
              <a:t>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34101E8-F0D1-46C2-B78B-8B37F172B0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062" y="1047327"/>
            <a:ext cx="7029779" cy="282575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D07A01B-AC8E-4114-AF66-CCD08DF40D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59" y="3786187"/>
            <a:ext cx="9772650" cy="2943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00189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7D9A0A0-F925-4F15-860F-DE380BD4C9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1">
            <a:extLst>
              <a:ext uri="{FF2B5EF4-FFF2-40B4-BE49-F238E27FC236}">
                <a16:creationId xmlns:a16="http://schemas.microsoft.com/office/drawing/2014/main" id="{2A69384B-EDDF-44D0-8CD9-F62B24ECC4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546100"/>
            <a:ext cx="5902325" cy="72941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9FE3"/>
                </a:solidFill>
              </a:rPr>
              <a:t>AxIN® </a:t>
            </a:r>
            <a:r>
              <a:rPr lang="en-GB" sz="5400" dirty="0"/>
              <a:t>clinical case</a:t>
            </a:r>
            <a:r>
              <a:rPr lang="en-GB" dirty="0">
                <a:solidFill>
                  <a:srgbClr val="009FE3"/>
                </a:solidFill>
              </a:rPr>
              <a:t>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34FA2F2-7CD0-497D-AF2D-8FF282EEFC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48" y="1510180"/>
            <a:ext cx="5370137" cy="225861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5D8B9DE-A1A2-44C2-B92F-3673D3BC0A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948" y="1587278"/>
            <a:ext cx="5695164" cy="222493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6E071C9-1AAA-42E9-8772-461CED162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973" y="4003464"/>
            <a:ext cx="9810750" cy="2476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4604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911C1D-57E3-4D4C-B95D-58B1C58D0C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196D37FA-5424-4A77-8673-B10C1A5BA6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546100"/>
            <a:ext cx="5902325" cy="7265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9FE3"/>
                </a:solidFill>
              </a:rPr>
              <a:t>AxIN®</a:t>
            </a:r>
            <a:r>
              <a:rPr lang="en-US" sz="5400"/>
              <a:t> clinical case</a:t>
            </a:r>
            <a:r>
              <a:rPr lang="en-US">
                <a:solidFill>
                  <a:srgbClr val="009FE3"/>
                </a:solidFill>
              </a:rPr>
              <a:t>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911C948-56E9-4F44-B552-853FCABD5B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31" y="3088388"/>
            <a:ext cx="10052115" cy="347629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FFA5A8C-014D-4B78-9CA2-6A0EA315E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826" y="546100"/>
            <a:ext cx="3721444" cy="23102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04315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CFBBCE8B-DE01-42EE-AE2E-537A932545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166" y="2352677"/>
            <a:ext cx="2962507" cy="191036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6FFB866-0F96-416A-99D9-15F09A277C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106" y="2662299"/>
            <a:ext cx="4730729" cy="330032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34D38A2-DE29-41A1-BF5B-3D6801C69C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9"/>
          <a:stretch/>
        </p:blipFill>
        <p:spPr>
          <a:xfrm>
            <a:off x="5496910" y="4745301"/>
            <a:ext cx="6117021" cy="1910363"/>
          </a:xfrm>
          <a:prstGeom prst="rect">
            <a:avLst/>
          </a:prstGeom>
        </p:spPr>
      </p:pic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FE0BC7D7-A9E5-4C26-A897-979A7161FA4C}"/>
              </a:ext>
            </a:extLst>
          </p:cNvPr>
          <p:cNvSpPr txBox="1">
            <a:spLocks/>
          </p:cNvSpPr>
          <p:nvPr/>
        </p:nvSpPr>
        <p:spPr>
          <a:xfrm>
            <a:off x="294498" y="481933"/>
            <a:ext cx="10404824" cy="74292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73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525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73000"/>
              </a:lnSpc>
              <a:spcBef>
                <a:spcPts val="500"/>
              </a:spcBef>
              <a:buFontTx/>
              <a:buNone/>
              <a:defRPr sz="525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73000"/>
              </a:lnSpc>
              <a:spcBef>
                <a:spcPts val="500"/>
              </a:spcBef>
              <a:buFontTx/>
              <a:buNone/>
              <a:defRPr sz="525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73000"/>
              </a:lnSpc>
              <a:spcBef>
                <a:spcPts val="500"/>
              </a:spcBef>
              <a:buFontTx/>
              <a:buNone/>
              <a:defRPr sz="525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73000"/>
              </a:lnSpc>
              <a:spcBef>
                <a:spcPts val="500"/>
              </a:spcBef>
              <a:buFontTx/>
              <a:buNone/>
              <a:defRPr sz="525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>
                <a:solidFill>
                  <a:srgbClr val="009FE3"/>
                </a:solidFill>
              </a:rPr>
              <a:t>AxIN®</a:t>
            </a:r>
            <a:r>
              <a:rPr lang="en-US" sz="4800"/>
              <a:t> </a:t>
            </a:r>
            <a:br>
              <a:rPr lang="en-US" sz="4800"/>
            </a:br>
            <a:r>
              <a:rPr lang="en-US" sz="4800"/>
              <a:t>Clinical Experience – EU Review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49954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887624-85FE-4F70-A612-9CA4D0B59F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284" y="635823"/>
            <a:ext cx="7409298" cy="742924"/>
          </a:xfrm>
        </p:spPr>
        <p:txBody>
          <a:bodyPr/>
          <a:lstStyle/>
          <a:p>
            <a:pPr algn="l"/>
            <a:r>
              <a:rPr lang="en-US" sz="4800">
                <a:solidFill>
                  <a:srgbClr val="009FE3"/>
                </a:solidFill>
              </a:rPr>
              <a:t>AxIN®</a:t>
            </a:r>
            <a:r>
              <a:rPr lang="en-US" sz="4800"/>
              <a:t> Clinical Experience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54AD956-1741-4343-9C24-BFB725EC97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0284" y="1337923"/>
            <a:ext cx="6623953" cy="1055956"/>
          </a:xfrm>
        </p:spPr>
        <p:txBody>
          <a:bodyPr/>
          <a:lstStyle/>
          <a:p>
            <a:pPr marL="2250" indent="0" algn="l">
              <a:buNone/>
            </a:pPr>
            <a:r>
              <a:rPr lang="en-US" sz="2400" b="1" dirty="0">
                <a:solidFill>
                  <a:srgbClr val="002060"/>
                </a:solidFill>
              </a:rPr>
              <a:t>Dr </a:t>
            </a:r>
            <a:r>
              <a:rPr lang="en-US" sz="2400" b="1" dirty="0" err="1">
                <a:solidFill>
                  <a:srgbClr val="002060"/>
                </a:solidFill>
              </a:rPr>
              <a:t>Margossian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(Marseille – FR) </a:t>
            </a:r>
            <a:r>
              <a:rPr lang="en-US" sz="2400" b="1" dirty="0">
                <a:solidFill>
                  <a:srgbClr val="002060"/>
                </a:solidFill>
              </a:rPr>
              <a:t>: </a:t>
            </a:r>
            <a:r>
              <a:rPr lang="en-US" sz="2000" dirty="0">
                <a:solidFill>
                  <a:srgbClr val="002060"/>
                </a:solidFill>
              </a:rPr>
              <a:t>“Change of paradigm in anterior implant positioning”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1100" dirty="0">
                <a:solidFill>
                  <a:srgbClr val="002060"/>
                </a:solidFill>
              </a:rPr>
              <a:t>TITANE – French review Vol 16 / N° 3 / Sep 2019</a:t>
            </a:r>
            <a:endParaRPr lang="en-US" sz="400" dirty="0">
              <a:solidFill>
                <a:srgbClr val="002060"/>
              </a:solidFill>
            </a:endParaRPr>
          </a:p>
        </p:txBody>
      </p:sp>
      <p:pic>
        <p:nvPicPr>
          <p:cNvPr id="18" name="Image 17" descr="Une image contenant personne, homme, tenant, debout&#10;&#10;Description générée automatiquement">
            <a:extLst>
              <a:ext uri="{FF2B5EF4-FFF2-40B4-BE49-F238E27FC236}">
                <a16:creationId xmlns:a16="http://schemas.microsoft.com/office/drawing/2014/main" id="{208C48CB-F2AD-4329-A5CD-07970716D0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7443" y="832178"/>
            <a:ext cx="1459327" cy="1459327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F4589819-9089-4EEA-A9CB-ACC66189A6B2}"/>
              </a:ext>
            </a:extLst>
          </p:cNvPr>
          <p:cNvGrpSpPr/>
          <p:nvPr/>
        </p:nvGrpSpPr>
        <p:grpSpPr>
          <a:xfrm>
            <a:off x="127940" y="3502158"/>
            <a:ext cx="3132620" cy="2639527"/>
            <a:chOff x="415195" y="4356922"/>
            <a:chExt cx="2558535" cy="2124571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279E5FE4-7861-4188-B646-0A10C5521D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5195" y="4679897"/>
              <a:ext cx="2099607" cy="1330907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114343E-F038-466D-A7C9-F58D320299CD}"/>
                </a:ext>
              </a:extLst>
            </p:cNvPr>
            <p:cNvSpPr txBox="1"/>
            <p:nvPr/>
          </p:nvSpPr>
          <p:spPr>
            <a:xfrm>
              <a:off x="607519" y="4356922"/>
              <a:ext cx="2366211" cy="247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002060"/>
                  </a:solidFill>
                </a:rPr>
                <a:t>With straight channel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A3B452-6895-40EA-AEF5-0B51EB283BD9}"/>
                </a:ext>
              </a:extLst>
            </p:cNvPr>
            <p:cNvSpPr/>
            <p:nvPr/>
          </p:nvSpPr>
          <p:spPr>
            <a:xfrm>
              <a:off x="466114" y="6010804"/>
              <a:ext cx="2047255" cy="4706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/>
                <a:t>A : respects the anatomy, but channel in the free edge.</a:t>
              </a:r>
            </a:p>
            <a:p>
              <a:r>
                <a:rPr lang="en-US" sz="800"/>
                <a:t>B : an ideal cingulate emergence, but apex of the implant close to the vestibular wall</a:t>
              </a:r>
            </a:p>
            <a:p>
              <a:r>
                <a:rPr lang="en-US" sz="800"/>
                <a:t>C : apex of the implant close to the palatal wall.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C973F42D-18CB-4487-9260-0C2A07CD17A4}"/>
              </a:ext>
            </a:extLst>
          </p:cNvPr>
          <p:cNvGrpSpPr/>
          <p:nvPr/>
        </p:nvGrpSpPr>
        <p:grpSpPr>
          <a:xfrm>
            <a:off x="3084521" y="3502158"/>
            <a:ext cx="2267280" cy="2639527"/>
            <a:chOff x="3286342" y="4332819"/>
            <a:chExt cx="1807626" cy="2324292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2BAD2EBB-0CF9-4A79-B43A-8071A9CF3E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15748" y="4732649"/>
              <a:ext cx="1548814" cy="1409525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84E3292-8578-4519-AA3F-9ADB2FB98C64}"/>
                </a:ext>
              </a:extLst>
            </p:cNvPr>
            <p:cNvSpPr txBox="1"/>
            <p:nvPr/>
          </p:nvSpPr>
          <p:spPr>
            <a:xfrm>
              <a:off x="3415748" y="4332819"/>
              <a:ext cx="1564041" cy="271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002060"/>
                  </a:solidFill>
                </a:rPr>
                <a:t>With angulated channel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98AE447-3C16-4773-9929-E36AAEDFB27B}"/>
                </a:ext>
              </a:extLst>
            </p:cNvPr>
            <p:cNvSpPr/>
            <p:nvPr/>
          </p:nvSpPr>
          <p:spPr>
            <a:xfrm>
              <a:off x="3286342" y="6142175"/>
              <a:ext cx="1807626" cy="514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/>
                <a:t>Angulated Access </a:t>
              </a:r>
              <a:r>
                <a:rPr lang="en-US" sz="800"/>
                <a:t>allows an ideal positioning of the implant in the bone anatomy, while allowing an exit into the cingulum in order to preserve the vestibular aesthetics.</a:t>
              </a:r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62A65988-2949-486B-BEB7-2E81ACF47E2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3837" y="832178"/>
            <a:ext cx="1323975" cy="1763248"/>
          </a:xfrm>
          <a:prstGeom prst="rect">
            <a:avLst/>
          </a:prstGeom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id="{DDC8F486-A374-45AD-916E-E986DFC9278E}"/>
              </a:ext>
            </a:extLst>
          </p:cNvPr>
          <p:cNvGrpSpPr/>
          <p:nvPr/>
        </p:nvGrpSpPr>
        <p:grpSpPr>
          <a:xfrm>
            <a:off x="5622578" y="3802138"/>
            <a:ext cx="6206004" cy="1991710"/>
            <a:chOff x="5914614" y="2404411"/>
            <a:chExt cx="6206004" cy="1991710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907333AB-8F2B-4A8C-8973-8F594737A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4614" y="2404411"/>
              <a:ext cx="1750825" cy="199171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0F6504-475B-4185-81D2-11716511BB66}"/>
                </a:ext>
              </a:extLst>
            </p:cNvPr>
            <p:cNvSpPr/>
            <p:nvPr/>
          </p:nvSpPr>
          <p:spPr>
            <a:xfrm>
              <a:off x="7845359" y="2698364"/>
              <a:ext cx="427525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>
                  <a:latin typeface="DINNextLTPro-Light"/>
                </a:rPr>
                <a:t>Illustration of the key differences in the design of two options of axis adjustment. The </a:t>
              </a:r>
              <a:r>
                <a:rPr lang="en-GB" sz="1600" b="1">
                  <a:solidFill>
                    <a:srgbClr val="009FE3"/>
                  </a:solidFill>
                  <a:latin typeface="DINNextLTPro-Light"/>
                </a:rPr>
                <a:t>AxIN</a:t>
              </a:r>
              <a:r>
                <a:rPr lang="en-GB" sz="1600">
                  <a:latin typeface="DINNextLTPro-Light"/>
                </a:rPr>
                <a:t> system on the left allows, among others, a </a:t>
              </a:r>
              <a:r>
                <a:rPr lang="en-GB" sz="1600" b="1">
                  <a:solidFill>
                    <a:srgbClr val="FFC000"/>
                  </a:solidFill>
                  <a:latin typeface="DINNextLTPro-Light"/>
                </a:rPr>
                <a:t>preservation of material </a:t>
              </a:r>
              <a:r>
                <a:rPr lang="en-GB" sz="1600">
                  <a:latin typeface="DINNextLTPro-Light"/>
                </a:rPr>
                <a:t>that ensures more room for layering in the vestibular area, and.</a:t>
              </a:r>
              <a:r>
                <a:rPr lang="en-GB" sz="1600" b="1">
                  <a:latin typeface="DINNextLTPro-Light"/>
                </a:rPr>
                <a:t> </a:t>
              </a:r>
              <a:r>
                <a:rPr lang="en-GB" sz="1600" b="1">
                  <a:solidFill>
                    <a:srgbClr val="FFC000"/>
                  </a:solidFill>
                  <a:latin typeface="DINNextLTPro-Light"/>
                </a:rPr>
                <a:t>better esthetic results</a:t>
              </a:r>
              <a:endParaRPr lang="en-GB" sz="1600">
                <a:solidFill>
                  <a:srgbClr val="FFC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8094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A90AFD8-C9F5-47FE-A534-536E421946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83823D-49EF-4C8C-8F33-9BCBA7CA06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8000" indent="-285750">
              <a:buFont typeface="Wingdings" panose="05000000000000000000" pitchFamily="2" charset="2"/>
              <a:buChar char="§"/>
            </a:pPr>
            <a:r>
              <a:rPr lang="en-US" b="0"/>
              <a:t>AxIN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What is AxIN?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Indications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Benefits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Components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AxIN provisional workflow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AxIN definitive workflow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Clinical case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 b="1">
                <a:solidFill>
                  <a:schemeClr val="accent2"/>
                </a:solidFill>
              </a:rPr>
              <a:t>Ancillaries for lab and practitioner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Take home message</a:t>
            </a:r>
          </a:p>
          <a:p>
            <a:pPr lvl="1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0AF1FF6-7930-4381-9B62-A847807BC7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magen 15" descr="Imagen que contiene tabla, sostener, negro, cuchillo&#10;&#10;Descripción generada automáticamente">
            <a:extLst>
              <a:ext uri="{FF2B5EF4-FFF2-40B4-BE49-F238E27FC236}">
                <a16:creationId xmlns:a16="http://schemas.microsoft.com/office/drawing/2014/main" id="{6B17B7B7-E063-4742-A171-06E8E5F593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927" y="546712"/>
            <a:ext cx="2886835" cy="59416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63978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3D9223D-F362-4CA3-8D2B-72358EC9B6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LAB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C4326470-0193-46F0-8595-E797ED13A9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PRACTITIONER’S OFFICE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FA7E04-4834-473F-A36F-2193C0092C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457200" indent="-457200"/>
            <a:r>
              <a:rPr lang="en-US"/>
              <a:t>AxIN lab kit or the AxIN key + lab base + ball wrench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180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 order on e.shop or on Anthogyr Simeda weborder “</a:t>
            </a:r>
            <a:endParaRPr lang="en-US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6C317BCC-BA2A-4EA4-95AC-C48F7192A6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87463" y="5815758"/>
            <a:ext cx="5695816" cy="1042242"/>
          </a:xfrm>
        </p:spPr>
        <p:txBody>
          <a:bodyPr/>
          <a:lstStyle/>
          <a:p>
            <a:pPr marL="457200" indent="-457200"/>
            <a:r>
              <a:rPr lang="en-US" dirty="0"/>
              <a:t>equipped with the ball wrench ? + order </a:t>
            </a:r>
            <a:r>
              <a:rPr lang="en-US" b="1" dirty="0"/>
              <a:t>the BL slimmed down extractor abutment</a:t>
            </a:r>
            <a:r>
              <a:rPr lang="en-US" dirty="0"/>
              <a:t> </a:t>
            </a:r>
            <a:r>
              <a:rPr lang="en-US" u="sng" dirty="0"/>
              <a:t>(highly recommended)</a:t>
            </a:r>
            <a:r>
              <a:rPr lang="en-US" dirty="0"/>
              <a:t> + </a:t>
            </a:r>
            <a:r>
              <a:rPr lang="en-US" dirty="0" err="1"/>
              <a:t>AxIN</a:t>
            </a:r>
            <a:r>
              <a:rPr lang="en-US" dirty="0"/>
              <a:t> key </a:t>
            </a:r>
            <a:r>
              <a:rPr lang="en-US" sz="1100" dirty="0"/>
              <a:t>(advisable +++) </a:t>
            </a:r>
          </a:p>
          <a:p>
            <a:pPr marL="0" indent="0">
              <a:buNone/>
            </a:pPr>
            <a:r>
              <a:rPr lang="en-US" sz="1400" i="1" dirty="0"/>
              <a:t>=&gt; </a:t>
            </a:r>
            <a:r>
              <a:rPr lang="en-US" sz="1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 order on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e.shop</a:t>
            </a:r>
            <a:r>
              <a:rPr lang="en-US" sz="1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”</a:t>
            </a:r>
            <a:endParaRPr lang="en-US" sz="1400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2C87E32-4CDB-4D92-901D-4779B82F65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9FE3"/>
                </a:solidFill>
              </a:rPr>
              <a:t>AxIN® </a:t>
            </a:r>
            <a:r>
              <a:rPr lang="en-US" sz="4800" dirty="0"/>
              <a:t>ancillaries</a:t>
            </a:r>
            <a:r>
              <a:rPr lang="en-US" dirty="0">
                <a:solidFill>
                  <a:srgbClr val="009FE3"/>
                </a:solidFill>
              </a:rPr>
              <a:t> </a:t>
            </a:r>
            <a:endParaRPr lang="en-US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211451B-B1F9-4922-B1F1-037AB51C27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BDDB6AA-9356-4080-AC10-C6C16983F9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Instruments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42ACD50-2DD7-4FB7-9372-718AFBF132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584" y="4145886"/>
            <a:ext cx="1812639" cy="135948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2D33869-C615-452E-90F9-23BBEE324D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12588" y="3714285"/>
            <a:ext cx="845127" cy="181263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DDA380-0532-4D32-80E9-7F26C00F1E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5151" y="5134095"/>
            <a:ext cx="2381078" cy="396847"/>
          </a:xfrm>
          <a:prstGeom prst="rect">
            <a:avLst/>
          </a:prstGeom>
        </p:spPr>
      </p:pic>
      <p:pic>
        <p:nvPicPr>
          <p:cNvPr id="16" name="Image 15" descr="Une image contenant lumière&#10;&#10;Description générée automatiquement">
            <a:extLst>
              <a:ext uri="{FF2B5EF4-FFF2-40B4-BE49-F238E27FC236}">
                <a16:creationId xmlns:a16="http://schemas.microsoft.com/office/drawing/2014/main" id="{E373EB2C-028E-4AB8-ADBE-003F90BA26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78823" y="3881808"/>
            <a:ext cx="560311" cy="14768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1662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C0C823-4B8C-4781-968B-915AD43B41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97408" y="886721"/>
            <a:ext cx="1531892" cy="234000"/>
          </a:xfrm>
        </p:spPr>
        <p:txBody>
          <a:bodyPr/>
          <a:lstStyle/>
          <a:p>
            <a:endParaRPr lang="fr-FR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166ECA3-6BD4-4586-B365-2D459807A235}"/>
              </a:ext>
            </a:extLst>
          </p:cNvPr>
          <p:cNvSpPr/>
          <p:nvPr/>
        </p:nvSpPr>
        <p:spPr>
          <a:xfrm>
            <a:off x="7178638" y="3202707"/>
            <a:ext cx="1204092" cy="84650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7933D55-B2AF-4802-BBFF-8359E33510A4}"/>
              </a:ext>
            </a:extLst>
          </p:cNvPr>
          <p:cNvSpPr/>
          <p:nvPr/>
        </p:nvSpPr>
        <p:spPr>
          <a:xfrm>
            <a:off x="11220368" y="6268187"/>
            <a:ext cx="971632" cy="23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71CB143-389F-4C6D-A2FF-49FA48107340}"/>
              </a:ext>
            </a:extLst>
          </p:cNvPr>
          <p:cNvSpPr/>
          <p:nvPr/>
        </p:nvSpPr>
        <p:spPr>
          <a:xfrm>
            <a:off x="3439885" y="6429828"/>
            <a:ext cx="5660571" cy="333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Image 19">
            <a:extLst>
              <a:ext uri="{FF2B5EF4-FFF2-40B4-BE49-F238E27FC236}">
                <a16:creationId xmlns:a16="http://schemas.microsoft.com/office/drawing/2014/main" id="{AED7999C-8A94-4A8D-9EB4-3230F39853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2827" y="2532408"/>
            <a:ext cx="2614686" cy="4325592"/>
          </a:xfrm>
          <a:prstGeom prst="rect">
            <a:avLst/>
          </a:prstGeom>
        </p:spPr>
      </p:pic>
      <p:pic>
        <p:nvPicPr>
          <p:cNvPr id="19" name="Picture 20" descr="U:\prothèse axiom\gamme vissée\visuels Multi-Unit\Picto-serrage-25Ncm.png">
            <a:extLst>
              <a:ext uri="{FF2B5EF4-FFF2-40B4-BE49-F238E27FC236}">
                <a16:creationId xmlns:a16="http://schemas.microsoft.com/office/drawing/2014/main" id="{FEDC8EAC-A6AC-433E-B7C9-8E436281C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6714" y="2532408"/>
            <a:ext cx="540754" cy="4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lèche vers le bas 2">
            <a:extLst>
              <a:ext uri="{FF2B5EF4-FFF2-40B4-BE49-F238E27FC236}">
                <a16:creationId xmlns:a16="http://schemas.microsoft.com/office/drawing/2014/main" id="{D14EC7B5-0581-4294-82E8-231CE2E88782}"/>
              </a:ext>
            </a:extLst>
          </p:cNvPr>
          <p:cNvSpPr/>
          <p:nvPr/>
        </p:nvSpPr>
        <p:spPr>
          <a:xfrm>
            <a:off x="6148543" y="3533393"/>
            <a:ext cx="268624" cy="704693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echa: a la izquierda y derecha 23">
            <a:extLst>
              <a:ext uri="{FF2B5EF4-FFF2-40B4-BE49-F238E27FC236}">
                <a16:creationId xmlns:a16="http://schemas.microsoft.com/office/drawing/2014/main" id="{8A507C98-CB0A-4A4D-B904-DD3A6706ADB4}"/>
              </a:ext>
            </a:extLst>
          </p:cNvPr>
          <p:cNvSpPr/>
          <p:nvPr/>
        </p:nvSpPr>
        <p:spPr>
          <a:xfrm>
            <a:off x="5907314" y="4667722"/>
            <a:ext cx="696686" cy="215426"/>
          </a:xfrm>
          <a:prstGeom prst="leftRightArrow">
            <a:avLst/>
          </a:prstGeom>
          <a:solidFill>
            <a:srgbClr val="FCBC00"/>
          </a:solidFill>
          <a:ln>
            <a:solidFill>
              <a:srgbClr val="FC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CBC00"/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8856FA0-76FF-43E1-95A2-88FEC7455EF4}"/>
              </a:ext>
            </a:extLst>
          </p:cNvPr>
          <p:cNvSpPr txBox="1"/>
          <p:nvPr/>
        </p:nvSpPr>
        <p:spPr>
          <a:xfrm>
            <a:off x="2313232" y="4297216"/>
            <a:ext cx="312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A6F"/>
                </a:solidFill>
              </a:rPr>
              <a:t>specific CAD CAM machining compartment</a:t>
            </a:r>
            <a:endParaRPr lang="es-ES_tradnl" dirty="0">
              <a:solidFill>
                <a:srgbClr val="003A6F"/>
              </a:solidFill>
            </a:endParaRP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977BE3ED-CD9D-4C02-8313-F42DBA7309D2}"/>
              </a:ext>
            </a:extLst>
          </p:cNvPr>
          <p:cNvCxnSpPr/>
          <p:nvPr/>
        </p:nvCxnSpPr>
        <p:spPr>
          <a:xfrm>
            <a:off x="4962827" y="4695204"/>
            <a:ext cx="8381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58D2D58-FD61-4C2B-90F3-47B8FFCC35B6}"/>
              </a:ext>
            </a:extLst>
          </p:cNvPr>
          <p:cNvSpPr txBox="1"/>
          <p:nvPr/>
        </p:nvSpPr>
        <p:spPr>
          <a:xfrm>
            <a:off x="6747370" y="1886712"/>
            <a:ext cx="312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3A6F"/>
                </a:solidFill>
              </a:rPr>
              <a:t>Crown in Zirconium milled by Simeda</a:t>
            </a:r>
            <a:r>
              <a:rPr lang="en-US">
                <a:solidFill>
                  <a:srgbClr val="003A6F"/>
                </a:solidFill>
                <a:latin typeface="DIN-Regular" pitchFamily="2" charset="0"/>
              </a:rPr>
              <a:t>®</a:t>
            </a:r>
            <a:endParaRPr lang="en-US">
              <a:solidFill>
                <a:srgbClr val="003A6F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7C63325-55EF-4049-8A9F-909D437D35D5}"/>
              </a:ext>
            </a:extLst>
          </p:cNvPr>
          <p:cNvSpPr txBox="1"/>
          <p:nvPr/>
        </p:nvSpPr>
        <p:spPr>
          <a:xfrm>
            <a:off x="9100455" y="3927884"/>
            <a:ext cx="312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3A6F"/>
                </a:solidFill>
              </a:rPr>
              <a:t>Anthogyr spherical key</a:t>
            </a:r>
          </a:p>
        </p:txBody>
      </p:sp>
      <p:sp>
        <p:nvSpPr>
          <p:cNvPr id="21" name="Espace réservé du texte 1">
            <a:extLst>
              <a:ext uri="{FF2B5EF4-FFF2-40B4-BE49-F238E27FC236}">
                <a16:creationId xmlns:a16="http://schemas.microsoft.com/office/drawing/2014/main" id="{F71E0321-E694-45E7-ADA2-26DF79E79C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546100"/>
            <a:ext cx="5902325" cy="1181100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rgbClr val="009FE3"/>
                </a:solidFill>
              </a:rPr>
              <a:t>AxIN® </a:t>
            </a:r>
          </a:p>
          <a:p>
            <a:r>
              <a:rPr lang="en-GB" dirty="0">
                <a:solidFill>
                  <a:srgbClr val="003A6F"/>
                </a:solidFill>
              </a:rPr>
              <a:t>What is it ?</a:t>
            </a:r>
          </a:p>
        </p:txBody>
      </p:sp>
      <p:sp>
        <p:nvSpPr>
          <p:cNvPr id="17" name="CuadroTexto 24">
            <a:extLst>
              <a:ext uri="{FF2B5EF4-FFF2-40B4-BE49-F238E27FC236}">
                <a16:creationId xmlns:a16="http://schemas.microsoft.com/office/drawing/2014/main" id="{18146EEF-91C7-4680-839B-99416212F710}"/>
              </a:ext>
            </a:extLst>
          </p:cNvPr>
          <p:cNvSpPr txBox="1"/>
          <p:nvPr/>
        </p:nvSpPr>
        <p:spPr>
          <a:xfrm>
            <a:off x="1241051" y="3481164"/>
            <a:ext cx="312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3A6F"/>
                </a:solidFill>
              </a:rPr>
              <a:t>AxIN base + screw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305FA10-17E7-4545-987C-07A152F413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0248" y="229092"/>
            <a:ext cx="990600" cy="1466850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8A328F3A-349F-4944-9D0B-8615D5EE403F}"/>
              </a:ext>
            </a:extLst>
          </p:cNvPr>
          <p:cNvGrpSpPr/>
          <p:nvPr/>
        </p:nvGrpSpPr>
        <p:grpSpPr>
          <a:xfrm>
            <a:off x="168260" y="1522393"/>
            <a:ext cx="1566272" cy="2799695"/>
            <a:chOff x="168260" y="1522393"/>
            <a:chExt cx="1566272" cy="2799695"/>
          </a:xfrm>
        </p:grpSpPr>
        <p:pic>
          <p:nvPicPr>
            <p:cNvPr id="22" name="Imagen 29" descr="Imagen que contiene objeto, luz, lámpara&#10;&#10;Descripción generada automáticamente">
              <a:extLst>
                <a:ext uri="{FF2B5EF4-FFF2-40B4-BE49-F238E27FC236}">
                  <a16:creationId xmlns:a16="http://schemas.microsoft.com/office/drawing/2014/main" id="{512C36EB-1F5A-4F37-A030-E68312EEDA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8260" y="1522393"/>
              <a:ext cx="1374299" cy="279969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53CDFC5-87AD-48FD-9274-0422BCBD2C20}"/>
                </a:ext>
              </a:extLst>
            </p:cNvPr>
            <p:cNvSpPr/>
            <p:nvPr/>
          </p:nvSpPr>
          <p:spPr>
            <a:xfrm>
              <a:off x="168260" y="1522393"/>
              <a:ext cx="1566272" cy="14871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" name="Image 9" descr="Une image contenant lumière&#10;&#10;Description générée automatiquement">
            <a:extLst>
              <a:ext uri="{FF2B5EF4-FFF2-40B4-BE49-F238E27FC236}">
                <a16:creationId xmlns:a16="http://schemas.microsoft.com/office/drawing/2014/main" id="{3D0276FB-174D-4285-A838-58A1DE4346D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790024">
            <a:off x="9753323" y="2142454"/>
            <a:ext cx="673397" cy="17749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090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A90AFD8-C9F5-47FE-A534-536E421946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83823D-49EF-4C8C-8F33-9BCBA7CA06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8000" indent="-285750">
              <a:buFont typeface="Wingdings" panose="05000000000000000000" pitchFamily="2" charset="2"/>
              <a:buChar char="§"/>
            </a:pPr>
            <a:r>
              <a:rPr lang="en-US" b="0"/>
              <a:t>AxIN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What is AxIN?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Indications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Benefits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Components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AxIN provisional workflow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AxIN definitive workflow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Clinical case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Ancillaries for lab and practitioner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 b="1">
                <a:solidFill>
                  <a:schemeClr val="accent2"/>
                </a:solidFill>
              </a:rPr>
              <a:t>Take home message</a:t>
            </a:r>
          </a:p>
          <a:p>
            <a:pPr lvl="1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0AF1FF6-7930-4381-9B62-A847807BC7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magen 15" descr="Imagen que contiene tabla, sostener, negro, cuchillo&#10;&#10;Descripción generada automáticamente">
            <a:extLst>
              <a:ext uri="{FF2B5EF4-FFF2-40B4-BE49-F238E27FC236}">
                <a16:creationId xmlns:a16="http://schemas.microsoft.com/office/drawing/2014/main" id="{6B17B7B7-E063-4742-A171-06E8E5F593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927" y="546712"/>
            <a:ext cx="2886835" cy="59416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7647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418A2FB-502E-44A6-B349-A1EC6396C0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2464" y="546712"/>
            <a:ext cx="6641721" cy="1180270"/>
          </a:xfrm>
        </p:spPr>
        <p:txBody>
          <a:bodyPr/>
          <a:lstStyle/>
          <a:p>
            <a:r>
              <a:rPr lang="en-GB">
                <a:solidFill>
                  <a:srgbClr val="009FE3"/>
                </a:solidFill>
              </a:rPr>
              <a:t>AxIN® </a:t>
            </a:r>
          </a:p>
          <a:p>
            <a:r>
              <a:rPr lang="en-GB" sz="4800"/>
              <a:t>TAKE HOME MESSAGE</a:t>
            </a:r>
            <a:endParaRPr lang="en-GB" sz="4800">
              <a:solidFill>
                <a:srgbClr val="009FE3"/>
              </a:solidFill>
            </a:endParaRPr>
          </a:p>
          <a:p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78B32A-9902-4538-9D04-49479B22EA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2464" y="2127380"/>
            <a:ext cx="6043844" cy="3956179"/>
          </a:xfrm>
        </p:spPr>
        <p:txBody>
          <a:bodyPr/>
          <a:lstStyle/>
          <a:p>
            <a:r>
              <a:rPr lang="en-GB"/>
              <a:t>A customized SR tooth in zirconia with an ingenious </a:t>
            </a:r>
            <a:r>
              <a:rPr lang="en-GB">
                <a:solidFill>
                  <a:srgbClr val="FCBC00"/>
                </a:solidFill>
              </a:rPr>
              <a:t>Angulated Access </a:t>
            </a:r>
            <a:r>
              <a:rPr lang="en-GB"/>
              <a:t>performed in </a:t>
            </a:r>
            <a:r>
              <a:rPr lang="en-GB">
                <a:solidFill>
                  <a:srgbClr val="009FE3"/>
                </a:solidFill>
              </a:rPr>
              <a:t>Simeda® </a:t>
            </a:r>
            <a:r>
              <a:rPr lang="en-GB"/>
              <a:t>CMC</a:t>
            </a:r>
          </a:p>
          <a:p>
            <a:endParaRPr lang="en-GB"/>
          </a:p>
          <a:p>
            <a:r>
              <a:rPr lang="en-GB">
                <a:solidFill>
                  <a:srgbClr val="FCBC00"/>
                </a:solidFill>
              </a:rPr>
              <a:t>Closer to natural tooth</a:t>
            </a:r>
          </a:p>
          <a:p>
            <a:endParaRPr lang="en-GB">
              <a:solidFill>
                <a:srgbClr val="FCBC00"/>
              </a:solidFill>
            </a:endParaRPr>
          </a:p>
          <a:p>
            <a:r>
              <a:rPr lang="en-GB"/>
              <a:t>Biological safety : </a:t>
            </a:r>
            <a:r>
              <a:rPr lang="en-GB" b="0"/>
              <a:t>no cement, no glue</a:t>
            </a:r>
          </a:p>
          <a:p>
            <a:endParaRPr lang="en-GB" b="0"/>
          </a:p>
          <a:p>
            <a:r>
              <a:rPr lang="en-GB"/>
              <a:t>User friendly for the practitioner and the dental technician</a:t>
            </a:r>
          </a:p>
          <a:p>
            <a:r>
              <a:rPr lang="en-GB"/>
              <a:t>BL &amp; TL consistency, all sector </a:t>
            </a:r>
            <a:r>
              <a:rPr lang="en-GB" sz="1400" b="0"/>
              <a:t>(except Ht 1.5 in molar area)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8BEEDD6-050A-4003-BE55-FDA51DCF81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4D27C4D-AC7B-4EB3-8EB6-8C7982C856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185" y="2812920"/>
            <a:ext cx="4360066" cy="4045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69006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CB88A19-482F-4970-B074-91FD0BB8E4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2464" y="698752"/>
            <a:ext cx="8417050" cy="843938"/>
          </a:xfrm>
        </p:spPr>
        <p:txBody>
          <a:bodyPr/>
          <a:lstStyle/>
          <a:p>
            <a:r>
              <a:rPr lang="en-GB" b="1" i="0" dirty="0">
                <a:solidFill>
                  <a:srgbClr val="164C7B"/>
                </a:solidFill>
                <a:effectLst/>
                <a:latin typeface="Urbani"/>
              </a:rPr>
              <a:t>Choose your new </a:t>
            </a:r>
            <a:r>
              <a:rPr lang="en-GB" b="1" i="0" dirty="0">
                <a:solidFill>
                  <a:srgbClr val="00AEEF"/>
                </a:solidFill>
                <a:effectLst/>
                <a:latin typeface="Urbani"/>
              </a:rPr>
              <a:t>restoration</a:t>
            </a:r>
            <a:endParaRPr lang="en-GB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CDD992-A283-4D11-832C-BC17C1B29A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597" y="2821530"/>
            <a:ext cx="8417050" cy="420624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11EFF8-314B-4C03-BBD3-5C9E4592B0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BAC0ABC-0472-43FC-9598-92FE5A418B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97" y="1542690"/>
            <a:ext cx="10657028" cy="50948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10121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830134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A90AFD8-C9F5-47FE-A534-536E421946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83823D-49EF-4C8C-8F33-9BCBA7CA06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8000" indent="-285750">
              <a:buFont typeface="Wingdings" panose="05000000000000000000" pitchFamily="2" charset="2"/>
              <a:buChar char="§"/>
            </a:pPr>
            <a:r>
              <a:rPr lang="en-US" b="0"/>
              <a:t>AxIN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What is AxIN?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 b="1">
                <a:solidFill>
                  <a:schemeClr val="accent2"/>
                </a:solidFill>
              </a:rPr>
              <a:t>Indications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Benefits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Components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AxIN provisional workflow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AxIN definitive workflow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Clinical case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Ancillaries for lab and practitioner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Take home message</a:t>
            </a:r>
          </a:p>
          <a:p>
            <a:pPr lvl="1" indent="0">
              <a:buNone/>
            </a:pPr>
            <a:endParaRPr lang="en-US"/>
          </a:p>
          <a:p>
            <a:pPr lvl="1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0AF1FF6-7930-4381-9B62-A847807BC7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magen 15" descr="Imagen que contiene tabla, sostener, negro, cuchillo&#10;&#10;Descripción generada automáticamente">
            <a:extLst>
              <a:ext uri="{FF2B5EF4-FFF2-40B4-BE49-F238E27FC236}">
                <a16:creationId xmlns:a16="http://schemas.microsoft.com/office/drawing/2014/main" id="{6B17B7B7-E063-4742-A171-06E8E5F593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927" y="546712"/>
            <a:ext cx="2886835" cy="59416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912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68D71CF-D606-43D9-A60C-FA425365B1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AA4AEC0-D07D-497C-B5AD-AAADEEFD47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>
                <a:solidFill>
                  <a:srgbClr val="009FE3"/>
                </a:solidFill>
              </a:rPr>
              <a:t>AxIN® </a:t>
            </a:r>
            <a:r>
              <a:rPr lang="en-US">
                <a:solidFill>
                  <a:srgbClr val="003A6F"/>
                </a:solidFill>
              </a:rPr>
              <a:t>Indications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2EEC048-97B7-43EF-A46B-F6E6A4D48E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2464" y="1881991"/>
            <a:ext cx="5901492" cy="3122088"/>
          </a:xfrm>
        </p:spPr>
        <p:txBody>
          <a:bodyPr/>
          <a:lstStyle/>
          <a:p>
            <a:pPr marL="288000" indent="-285750">
              <a:buFont typeface="Arial" panose="020B0604020202020204" pitchFamily="34" charset="0"/>
              <a:buChar char="•"/>
            </a:pPr>
            <a:r>
              <a:rPr lang="en-US" sz="1600"/>
              <a:t>For </a:t>
            </a:r>
            <a:r>
              <a:rPr lang="en-US" sz="1600">
                <a:solidFill>
                  <a:schemeClr val="accent1"/>
                </a:solidFill>
              </a:rPr>
              <a:t>BL and TL</a:t>
            </a:r>
            <a:r>
              <a:rPr lang="en-US" sz="1600"/>
              <a:t>, </a:t>
            </a:r>
            <a:r>
              <a:rPr lang="en-US" sz="1600" b="1"/>
              <a:t>ALL sectors:</a:t>
            </a:r>
          </a:p>
          <a:p>
            <a:endParaRPr lang="en-US" sz="1600" b="1"/>
          </a:p>
          <a:p>
            <a:pPr marL="571500" lvl="1"/>
            <a:r>
              <a:rPr lang="en-US" sz="1600" b="1"/>
              <a:t>Anterior area </a:t>
            </a:r>
            <a:r>
              <a:rPr lang="en-US" sz="1600"/>
              <a:t>: </a:t>
            </a:r>
            <a:r>
              <a:rPr lang="en-US" sz="1600" b="0"/>
              <a:t>Aesthetic +++ and reduced maintenance</a:t>
            </a:r>
          </a:p>
          <a:p>
            <a:pPr marL="571500" lvl="2"/>
            <a:r>
              <a:rPr lang="en-US" sz="1600" b="1"/>
              <a:t>Pre-molar </a:t>
            </a:r>
            <a:r>
              <a:rPr lang="en-US" sz="1600"/>
              <a:t>: </a:t>
            </a:r>
            <a:r>
              <a:rPr lang="en-US" sz="1600" b="0"/>
              <a:t>Aesthetic + and reduced maintenance</a:t>
            </a:r>
          </a:p>
          <a:p>
            <a:pPr marL="571500" lvl="1"/>
            <a:r>
              <a:rPr lang="en-US" sz="1600" b="1"/>
              <a:t>Molar</a:t>
            </a:r>
            <a:r>
              <a:rPr lang="en-US" sz="1600"/>
              <a:t>: </a:t>
            </a:r>
            <a:r>
              <a:rPr lang="en-US" sz="1600" b="0"/>
              <a:t>Aesthetic and reduced maintenance</a:t>
            </a:r>
            <a:br>
              <a:rPr lang="en-US" sz="1600"/>
            </a:br>
            <a:r>
              <a:rPr lang="en-US" sz="1600"/>
              <a:t>Accessibility to screwing</a:t>
            </a:r>
            <a:br>
              <a:rPr lang="en-US" sz="1600"/>
            </a:br>
            <a:r>
              <a:rPr lang="en-US" sz="1600" b="0"/>
              <a:t>Available for Axiom BL Ø 4.0 / 5.0 Ht 2.5 and for Axiom TL ht neck 2.5 and 3.5  </a:t>
            </a:r>
            <a:br>
              <a:rPr lang="en-US" sz="1600" b="0"/>
            </a:br>
            <a:r>
              <a:rPr lang="en-US" sz="1600" b="0">
                <a:solidFill>
                  <a:schemeClr val="accent3"/>
                </a:solidFill>
              </a:rPr>
              <a:t>CONTRA-INDICATED in Ht 1.5 mm on Axiom BL and Axiom TL</a:t>
            </a:r>
            <a:br>
              <a:rPr lang="en-US" sz="1600" b="0">
                <a:solidFill>
                  <a:schemeClr val="accent3"/>
                </a:solidFill>
              </a:rPr>
            </a:br>
            <a:r>
              <a:rPr lang="en-US" sz="1600" b="0">
                <a:solidFill>
                  <a:schemeClr val="accent3"/>
                </a:solidFill>
                <a:sym typeface="Wingdings" panose="05000000000000000000" pitchFamily="2" charset="2"/>
              </a:rPr>
              <a:t> Anticipate the choice of implant and restoration before surgery</a:t>
            </a:r>
            <a:endParaRPr lang="en-US" sz="160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EC7C60F-CE41-48AD-9A05-E695836990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800" b="0"/>
              <a:t>biologically safe </a:t>
            </a:r>
          </a:p>
          <a:p>
            <a:r>
              <a:rPr lang="en-US" b="1"/>
              <a:t>Single unit restorations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164672E-108A-48DB-BAA6-31E502B71F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3365" y="2083852"/>
            <a:ext cx="1547594" cy="3317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8488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A90AFD8-C9F5-47FE-A534-536E421946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83823D-49EF-4C8C-8F33-9BCBA7CA06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8000" indent="-285750">
              <a:buFont typeface="Wingdings" panose="05000000000000000000" pitchFamily="2" charset="2"/>
              <a:buChar char="§"/>
            </a:pPr>
            <a:r>
              <a:rPr lang="en-US" b="0"/>
              <a:t>AxIN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What is AxIN?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Indications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 b="1">
                <a:solidFill>
                  <a:schemeClr val="accent2"/>
                </a:solidFill>
              </a:rPr>
              <a:t>Benefits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Components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AxIN provisional workflow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AxIN definitive workflow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Clinical case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Ancillaries for lab and practitioner</a:t>
            </a:r>
          </a:p>
          <a:p>
            <a:pPr marL="571500" lvl="1">
              <a:buFont typeface="Wingdings" panose="05000000000000000000" pitchFamily="2" charset="2"/>
              <a:buChar char="§"/>
            </a:pPr>
            <a:r>
              <a:rPr lang="en-US"/>
              <a:t>Take home message</a:t>
            </a:r>
          </a:p>
          <a:p>
            <a:pPr lvl="1" indent="0">
              <a:buNone/>
            </a:pPr>
            <a:endParaRPr lang="en-US"/>
          </a:p>
          <a:p>
            <a:pPr lvl="1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0AF1FF6-7930-4381-9B62-A847807BC7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magen 15" descr="Imagen que contiene tabla, sostener, negro, cuchillo&#10;&#10;Descripción generada automáticamente">
            <a:extLst>
              <a:ext uri="{FF2B5EF4-FFF2-40B4-BE49-F238E27FC236}">
                <a16:creationId xmlns:a16="http://schemas.microsoft.com/office/drawing/2014/main" id="{6B17B7B7-E063-4742-A171-06E8E5F593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927" y="546712"/>
            <a:ext cx="2886835" cy="59416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376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37305A2-382A-40C4-A106-1E06AAB673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products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1AC1E4-4E19-4027-ABEB-AF55B63526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3966" y="502022"/>
            <a:ext cx="6593032" cy="769397"/>
          </a:xfrm>
        </p:spPr>
        <p:txBody>
          <a:bodyPr/>
          <a:lstStyle/>
          <a:p>
            <a:pPr algn="l"/>
            <a:r>
              <a:rPr lang="en-GB">
                <a:solidFill>
                  <a:srgbClr val="009FE3"/>
                </a:solidFill>
              </a:rPr>
              <a:t>AxIN® </a:t>
            </a:r>
            <a:r>
              <a:rPr lang="en-GB"/>
              <a:t>Benefits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792FB5-816A-426C-9333-974CC5240A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80974" y="2602222"/>
            <a:ext cx="4224569" cy="3845711"/>
          </a:xfrm>
        </p:spPr>
        <p:txBody>
          <a:bodyPr/>
          <a:lstStyle/>
          <a:p>
            <a:r>
              <a:rPr lang="en-GB" sz="2400">
                <a:solidFill>
                  <a:schemeClr val="accent2"/>
                </a:solidFill>
              </a:rPr>
              <a:t>Biological safety</a:t>
            </a:r>
          </a:p>
          <a:p>
            <a:r>
              <a:rPr lang="en-GB"/>
              <a:t>Promote screw-retained tooth</a:t>
            </a:r>
          </a:p>
          <a:p>
            <a:pPr lvl="1"/>
            <a:r>
              <a:rPr lang="en-GB"/>
              <a:t>No sealing cement</a:t>
            </a:r>
          </a:p>
          <a:p>
            <a:pPr lvl="1"/>
            <a:r>
              <a:rPr lang="en-GB"/>
              <a:t>Less risk of peri-implantitis</a:t>
            </a:r>
          </a:p>
          <a:p>
            <a:pPr lvl="1"/>
            <a:endParaRPr lang="en-GB"/>
          </a:p>
          <a:p>
            <a:r>
              <a:rPr lang="en-GB"/>
              <a:t>Mechanical assembly of the titanium base</a:t>
            </a:r>
          </a:p>
          <a:p>
            <a:pPr lvl="1"/>
            <a:r>
              <a:rPr lang="en-GB"/>
              <a:t>No glue</a:t>
            </a:r>
          </a:p>
          <a:p>
            <a:pPr lvl="1"/>
            <a:r>
              <a:rPr lang="en-GB"/>
              <a:t>Preservation of soft tissues</a:t>
            </a:r>
          </a:p>
          <a:p>
            <a:pPr lvl="1"/>
            <a:endParaRPr lang="en-GB"/>
          </a:p>
          <a:p>
            <a:r>
              <a:rPr lang="en-GB"/>
              <a:t>Titanium and zirconia material</a:t>
            </a:r>
          </a:p>
          <a:p>
            <a:pPr lvl="1"/>
            <a:r>
              <a:rPr lang="en-GB"/>
              <a:t>Excellent biocompatibility</a:t>
            </a:r>
          </a:p>
        </p:txBody>
      </p:sp>
      <p:pic>
        <p:nvPicPr>
          <p:cNvPr id="5" name="Image 4" descr="Une image contenant objet&#10;&#10;Description générée automatiquement">
            <a:extLst>
              <a:ext uri="{FF2B5EF4-FFF2-40B4-BE49-F238E27FC236}">
                <a16:creationId xmlns:a16="http://schemas.microsoft.com/office/drawing/2014/main" id="{419288D0-B3E0-4598-98A0-C94A212E25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723" y="1597939"/>
            <a:ext cx="2442402" cy="47221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1296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22DC86A-13E2-44B6-9E09-BF4F2350B0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products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CED52E-CC23-4DC0-B4DE-0B0E24879F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2464" y="546712"/>
            <a:ext cx="7499122" cy="1180270"/>
          </a:xfrm>
        </p:spPr>
        <p:txBody>
          <a:bodyPr/>
          <a:lstStyle/>
          <a:p>
            <a:r>
              <a:rPr lang="en-GB">
                <a:solidFill>
                  <a:srgbClr val="009FE3"/>
                </a:solidFill>
              </a:rPr>
              <a:t>AxIN®</a:t>
            </a:r>
            <a:r>
              <a:rPr lang="en-GB"/>
              <a:t> Benefits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842B88-E9BD-4C88-8675-846789628D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1787" y="1247227"/>
            <a:ext cx="5901492" cy="4002909"/>
          </a:xfrm>
        </p:spPr>
        <p:txBody>
          <a:bodyPr/>
          <a:lstStyle/>
          <a:p>
            <a:r>
              <a:rPr lang="en-GB" sz="2400" dirty="0">
                <a:solidFill>
                  <a:schemeClr val="accent2"/>
                </a:solidFill>
              </a:rPr>
              <a:t>Ergonomic solution</a:t>
            </a:r>
          </a:p>
          <a:p>
            <a:r>
              <a:rPr lang="en-GB" dirty="0">
                <a:solidFill>
                  <a:srgbClr val="003A6F"/>
                </a:solidFill>
              </a:rPr>
              <a:t>Single-piece tooth</a:t>
            </a:r>
          </a:p>
          <a:p>
            <a:r>
              <a:rPr lang="en-GB" dirty="0">
                <a:solidFill>
                  <a:srgbClr val="003A6F"/>
                </a:solidFill>
              </a:rPr>
              <a:t>Built in screw</a:t>
            </a:r>
          </a:p>
          <a:p>
            <a:pPr lvl="1"/>
            <a:r>
              <a:rPr lang="en-GB" sz="1600" dirty="0"/>
              <a:t>No handling of small screw in mouth</a:t>
            </a:r>
          </a:p>
          <a:p>
            <a:r>
              <a:rPr lang="en-GB" dirty="0">
                <a:solidFill>
                  <a:srgbClr val="003A6F"/>
                </a:solidFill>
              </a:rPr>
              <a:t>Angulated Access, free orientation between 0 and 25°</a:t>
            </a:r>
          </a:p>
          <a:p>
            <a:pPr lvl="1"/>
            <a:r>
              <a:rPr lang="en-GB" sz="1600" dirty="0"/>
              <a:t>Oriented channels facilitate tightening the screws in the mouth</a:t>
            </a:r>
          </a:p>
          <a:p>
            <a:pPr lvl="1"/>
            <a:r>
              <a:rPr lang="en-GB" sz="1600" dirty="0"/>
              <a:t>No implant indexation needed</a:t>
            </a:r>
          </a:p>
          <a:p>
            <a:pPr marL="2250" lvl="1" indent="0">
              <a:spcBef>
                <a:spcPts val="1000"/>
              </a:spcBef>
              <a:buNone/>
            </a:pPr>
            <a:r>
              <a:rPr lang="en-GB" sz="2400" b="1" dirty="0">
                <a:solidFill>
                  <a:schemeClr val="accent2"/>
                </a:solidFill>
              </a:rPr>
              <a:t>Reduced and easy maintenance </a:t>
            </a:r>
          </a:p>
          <a:p>
            <a:pPr marL="2250" lvl="1" indent="0">
              <a:spcBef>
                <a:spcPts val="1000"/>
              </a:spcBef>
              <a:buNone/>
            </a:pPr>
            <a:r>
              <a:rPr lang="en-GB" b="1" dirty="0">
                <a:solidFill>
                  <a:srgbClr val="003A6F"/>
                </a:solidFill>
              </a:rPr>
              <a:t>Removable titanium base</a:t>
            </a:r>
          </a:p>
          <a:p>
            <a:pPr marL="2250" lvl="1" indent="0">
              <a:spcBef>
                <a:spcPts val="1000"/>
              </a:spcBef>
              <a:buNone/>
            </a:pPr>
            <a:r>
              <a:rPr lang="en-GB" b="1" dirty="0">
                <a:solidFill>
                  <a:srgbClr val="003A6F"/>
                </a:solidFill>
              </a:rPr>
              <a:t>Angulated Access, free orientation between 0 and 25°</a:t>
            </a:r>
          </a:p>
          <a:p>
            <a:pPr marL="288000" lvl="1">
              <a:spcBef>
                <a:spcPts val="1000"/>
              </a:spcBef>
            </a:pPr>
            <a:r>
              <a:rPr lang="en-GB" sz="1600" dirty="0"/>
              <a:t>Oriented channels to limit the risk of chipping</a:t>
            </a:r>
          </a:p>
          <a:p>
            <a:pPr lvl="1"/>
            <a:endParaRPr lang="en-GB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24013D-7311-42A4-A3B3-31B1A6A3EF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b="1"/>
              <a:t>Easy handling for Dentist and Lab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7332303-222A-469B-8A93-04972F8B99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3924" y="3248682"/>
            <a:ext cx="2256086" cy="37646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15550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nthogyr-Mask-2019">
  <a:themeElements>
    <a:clrScheme name="PPT Anthogyr mask">
      <a:dk1>
        <a:srgbClr val="373A3B"/>
      </a:dk1>
      <a:lt1>
        <a:srgbClr val="FFFFFF"/>
      </a:lt1>
      <a:dk2>
        <a:srgbClr val="003A6F"/>
      </a:dk2>
      <a:lt2>
        <a:srgbClr val="7696BA"/>
      </a:lt2>
      <a:accent1>
        <a:srgbClr val="009EE0"/>
      </a:accent1>
      <a:accent2>
        <a:srgbClr val="FCBD1B"/>
      </a:accent2>
      <a:accent3>
        <a:srgbClr val="D10A10"/>
      </a:accent3>
      <a:accent4>
        <a:srgbClr val="EF7C00"/>
      </a:accent4>
      <a:accent5>
        <a:srgbClr val="C6C6C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thogyr-Mask-2019" id="{0A58BDC2-7D98-4FAF-9C42-5E373E3F870E}" vid="{4EE45022-3814-4FFF-A55B-7EEBB858E58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9BD8635BC8DCF4281284D9935E8A4C5" ma:contentTypeVersion="13" ma:contentTypeDescription="Ein neues Dokument erstellen." ma:contentTypeScope="" ma:versionID="147e247db2b7217b6978db699b6c0a20">
  <xsd:schema xmlns:xsd="http://www.w3.org/2001/XMLSchema" xmlns:xs="http://www.w3.org/2001/XMLSchema" xmlns:p="http://schemas.microsoft.com/office/2006/metadata/properties" xmlns:ns2="8bf07fcc-3085-4442-9609-a0e3e662dfbb" xmlns:ns3="7f5f36a7-86a0-4ab6-a5ef-091726261e73" targetNamespace="http://schemas.microsoft.com/office/2006/metadata/properties" ma:root="true" ma:fieldsID="e29600840aee34cd7df8adc73a54306d" ns2:_="" ns3:_="">
    <xsd:import namespace="8bf07fcc-3085-4442-9609-a0e3e662dfbb"/>
    <xsd:import namespace="7f5f36a7-86a0-4ab6-a5ef-091726261e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f07fcc-3085-4442-9609-a0e3e662df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dmarkierungen" ma:readOnly="false" ma:fieldId="{5cf76f15-5ced-4ddc-b409-7134ff3c332f}" ma:taxonomyMulti="true" ma:sspId="cc212364-2ee6-4edf-864d-983cd82cb8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5f36a7-86a0-4ab6-a5ef-091726261e7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108123cc-704b-43bd-a9e8-2e3353be604d}" ma:internalName="TaxCatchAll" ma:showField="CatchAllData" ma:web="7f5f36a7-86a0-4ab6-a5ef-091726261e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5f36a7-86a0-4ab6-a5ef-091726261e73" xsi:nil="true"/>
    <lcf76f155ced4ddcb4097134ff3c332f xmlns="8bf07fcc-3085-4442-9609-a0e3e662dfb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C02CF7-B53F-4ED6-99B8-A037E0A10C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A74A2C-2F97-42D2-B573-90F238FF85D8}"/>
</file>

<file path=customXml/itemProps3.xml><?xml version="1.0" encoding="utf-8"?>
<ds:datastoreItem xmlns:ds="http://schemas.openxmlformats.org/officeDocument/2006/customXml" ds:itemID="{BF46E9C0-12EE-489C-B897-F89ED6B4C12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d1e4e0f-85e5-445f-b8b1-7c3a5e04c68f"/>
    <ds:schemaRef ds:uri="http://purl.org/dc/terms/"/>
    <ds:schemaRef ds:uri="6e63ee23-3691-4d49-85fd-09079eaaddfc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Anthogyr-Mask-2019</Template>
  <TotalTime>15918</TotalTime>
  <Words>2212</Words>
  <Application>Microsoft Office PowerPoint</Application>
  <PresentationFormat>Grand écran</PresentationFormat>
  <Paragraphs>452</Paragraphs>
  <Slides>43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1" baseType="lpstr">
      <vt:lpstr>Arial</vt:lpstr>
      <vt:lpstr>Calibri</vt:lpstr>
      <vt:lpstr>DINNextLTPro-Light</vt:lpstr>
      <vt:lpstr>DIN-Regular</vt:lpstr>
      <vt:lpstr>Symbol</vt:lpstr>
      <vt:lpstr>Urbani</vt:lpstr>
      <vt:lpstr>Wingdings</vt:lpstr>
      <vt:lpstr>Anthogyr-Mask-2019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BERTRAND PRUDHON</dc:creator>
  <cp:lastModifiedBy>Audrey Robache</cp:lastModifiedBy>
  <cp:revision>497</cp:revision>
  <cp:lastPrinted>2020-02-17T12:24:15Z</cp:lastPrinted>
  <dcterms:created xsi:type="dcterms:W3CDTF">2019-05-07T10:25:19Z</dcterms:created>
  <dcterms:modified xsi:type="dcterms:W3CDTF">2021-06-01T14:40:47Z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E2135F84-B151-4A71-98C1-D15FD2EEC523</vt:lpwstr>
  </property>
  <property fmtid="{D5CDD505-2E9C-101B-9397-08002B2CF9AE}" pid="3" name="ArticulatePath">
    <vt:lpwstr>8 - EN AxIN2</vt:lpwstr>
  </property>
  <property fmtid="{D5CDD505-2E9C-101B-9397-08002B2CF9AE}" pid="4" name="ContentTypeId">
    <vt:lpwstr>0x010100CD847D1754B4B446AF99DBA77F63F3CD</vt:lpwstr>
  </property>
  <property fmtid="{D5CDD505-2E9C-101B-9397-08002B2CF9AE}" pid="5" name="MediaServiceImageTags">
    <vt:lpwstr/>
  </property>
</Properties>
</file>